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7" r:id="rId3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4249" autoAdjust="0"/>
  </p:normalViewPr>
  <p:slideViewPr>
    <p:cSldViewPr>
      <p:cViewPr varScale="1">
        <p:scale>
          <a:sx n="68" d="100"/>
          <a:sy n="68" d="100"/>
        </p:scale>
        <p:origin x="116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77224" y="513588"/>
            <a:ext cx="5437551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94248" y="6456578"/>
            <a:ext cx="64769" cy="104139"/>
          </a:xfrm>
          <a:custGeom>
            <a:avLst/>
            <a:gdLst/>
            <a:ahLst/>
            <a:cxnLst/>
            <a:rect l="l" t="t" r="r" b="b"/>
            <a:pathLst>
              <a:path w="64770" h="104140">
                <a:moveTo>
                  <a:pt x="40455" y="0"/>
                </a:moveTo>
                <a:lnTo>
                  <a:pt x="21000" y="0"/>
                </a:lnTo>
                <a:lnTo>
                  <a:pt x="0" y="104136"/>
                </a:lnTo>
                <a:lnTo>
                  <a:pt x="61160" y="104136"/>
                </a:lnTo>
                <a:lnTo>
                  <a:pt x="64541" y="87383"/>
                </a:lnTo>
                <a:lnTo>
                  <a:pt x="22830" y="87383"/>
                </a:lnTo>
                <a:lnTo>
                  <a:pt x="404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670593" y="6456577"/>
            <a:ext cx="111125" cy="104139"/>
          </a:xfrm>
          <a:custGeom>
            <a:avLst/>
            <a:gdLst/>
            <a:ahLst/>
            <a:cxnLst/>
            <a:rect l="l" t="t" r="r" b="b"/>
            <a:pathLst>
              <a:path w="111125" h="104140">
                <a:moveTo>
                  <a:pt x="86494" y="0"/>
                </a:moveTo>
                <a:lnTo>
                  <a:pt x="65567" y="0"/>
                </a:lnTo>
                <a:lnTo>
                  <a:pt x="0" y="104137"/>
                </a:lnTo>
                <a:lnTo>
                  <a:pt x="20710" y="104137"/>
                </a:lnTo>
                <a:lnTo>
                  <a:pt x="72250" y="19879"/>
                </a:lnTo>
                <a:lnTo>
                  <a:pt x="91174" y="19879"/>
                </a:lnTo>
                <a:lnTo>
                  <a:pt x="86494" y="0"/>
                </a:lnTo>
                <a:close/>
              </a:path>
              <a:path w="111125" h="104140">
                <a:moveTo>
                  <a:pt x="91174" y="19879"/>
                </a:moveTo>
                <a:lnTo>
                  <a:pt x="72250" y="19879"/>
                </a:lnTo>
                <a:lnTo>
                  <a:pt x="80911" y="58988"/>
                </a:lnTo>
                <a:lnTo>
                  <a:pt x="59768" y="58988"/>
                </a:lnTo>
                <a:lnTo>
                  <a:pt x="49710" y="75733"/>
                </a:lnTo>
                <a:lnTo>
                  <a:pt x="84584" y="75733"/>
                </a:lnTo>
                <a:lnTo>
                  <a:pt x="90828" y="104137"/>
                </a:lnTo>
                <a:lnTo>
                  <a:pt x="111012" y="104137"/>
                </a:lnTo>
                <a:lnTo>
                  <a:pt x="91174" y="198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98583" y="6455849"/>
            <a:ext cx="98425" cy="106045"/>
          </a:xfrm>
          <a:custGeom>
            <a:avLst/>
            <a:gdLst/>
            <a:ahLst/>
            <a:cxnLst/>
            <a:rect l="l" t="t" r="r" b="b"/>
            <a:pathLst>
              <a:path w="98425" h="106045">
                <a:moveTo>
                  <a:pt x="68138" y="0"/>
                </a:moveTo>
                <a:lnTo>
                  <a:pt x="23148" y="12835"/>
                </a:lnTo>
                <a:lnTo>
                  <a:pt x="1254" y="51341"/>
                </a:lnTo>
                <a:lnTo>
                  <a:pt x="0" y="75075"/>
                </a:lnTo>
                <a:lnTo>
                  <a:pt x="7180" y="92030"/>
                </a:lnTo>
                <a:lnTo>
                  <a:pt x="22796" y="102203"/>
                </a:lnTo>
                <a:lnTo>
                  <a:pt x="46847" y="105595"/>
                </a:lnTo>
                <a:lnTo>
                  <a:pt x="55307" y="105276"/>
                </a:lnTo>
                <a:lnTo>
                  <a:pt x="63439" y="104318"/>
                </a:lnTo>
                <a:lnTo>
                  <a:pt x="71240" y="102724"/>
                </a:lnTo>
                <a:lnTo>
                  <a:pt x="78710" y="100493"/>
                </a:lnTo>
                <a:lnTo>
                  <a:pt x="81059" y="88844"/>
                </a:lnTo>
                <a:lnTo>
                  <a:pt x="51694" y="88844"/>
                </a:lnTo>
                <a:lnTo>
                  <a:pt x="35622" y="86500"/>
                </a:lnTo>
                <a:lnTo>
                  <a:pt x="25223" y="79469"/>
                </a:lnTo>
                <a:lnTo>
                  <a:pt x="20495" y="67750"/>
                </a:lnTo>
                <a:lnTo>
                  <a:pt x="21438" y="51341"/>
                </a:lnTo>
                <a:lnTo>
                  <a:pt x="26855" y="36207"/>
                </a:lnTo>
                <a:lnTo>
                  <a:pt x="36125" y="25399"/>
                </a:lnTo>
                <a:lnTo>
                  <a:pt x="49248" y="18914"/>
                </a:lnTo>
                <a:lnTo>
                  <a:pt x="66228" y="16752"/>
                </a:lnTo>
                <a:lnTo>
                  <a:pt x="95592" y="16752"/>
                </a:lnTo>
                <a:lnTo>
                  <a:pt x="97942" y="5095"/>
                </a:lnTo>
                <a:lnTo>
                  <a:pt x="91374" y="2865"/>
                </a:lnTo>
                <a:lnTo>
                  <a:pt x="84216" y="1273"/>
                </a:lnTo>
                <a:lnTo>
                  <a:pt x="76470" y="318"/>
                </a:lnTo>
                <a:lnTo>
                  <a:pt x="68138" y="0"/>
                </a:lnTo>
                <a:close/>
              </a:path>
              <a:path w="98425" h="106045">
                <a:moveTo>
                  <a:pt x="82234" y="83018"/>
                </a:moveTo>
                <a:lnTo>
                  <a:pt x="74792" y="85566"/>
                </a:lnTo>
                <a:lnTo>
                  <a:pt x="67221" y="87386"/>
                </a:lnTo>
                <a:lnTo>
                  <a:pt x="59521" y="88479"/>
                </a:lnTo>
                <a:lnTo>
                  <a:pt x="51694" y="88844"/>
                </a:lnTo>
                <a:lnTo>
                  <a:pt x="81059" y="88844"/>
                </a:lnTo>
                <a:lnTo>
                  <a:pt x="82234" y="83018"/>
                </a:lnTo>
                <a:close/>
              </a:path>
              <a:path w="98425" h="106045">
                <a:moveTo>
                  <a:pt x="95592" y="16752"/>
                </a:moveTo>
                <a:lnTo>
                  <a:pt x="66228" y="16752"/>
                </a:lnTo>
                <a:lnTo>
                  <a:pt x="73911" y="17116"/>
                </a:lnTo>
                <a:lnTo>
                  <a:pt x="81169" y="18208"/>
                </a:lnTo>
                <a:lnTo>
                  <a:pt x="88005" y="20026"/>
                </a:lnTo>
                <a:lnTo>
                  <a:pt x="94419" y="22570"/>
                </a:lnTo>
                <a:lnTo>
                  <a:pt x="95592" y="167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010381" y="6456578"/>
            <a:ext cx="137795" cy="104139"/>
          </a:xfrm>
          <a:custGeom>
            <a:avLst/>
            <a:gdLst/>
            <a:ahLst/>
            <a:cxnLst/>
            <a:rect l="l" t="t" r="r" b="b"/>
            <a:pathLst>
              <a:path w="137794" h="104140">
                <a:moveTo>
                  <a:pt x="22756" y="0"/>
                </a:moveTo>
                <a:lnTo>
                  <a:pt x="3740" y="0"/>
                </a:lnTo>
                <a:lnTo>
                  <a:pt x="0" y="104136"/>
                </a:lnTo>
                <a:lnTo>
                  <a:pt x="18280" y="104136"/>
                </a:lnTo>
                <a:lnTo>
                  <a:pt x="35313" y="74789"/>
                </a:lnTo>
                <a:lnTo>
                  <a:pt x="18935" y="74789"/>
                </a:lnTo>
                <a:lnTo>
                  <a:pt x="22756" y="0"/>
                </a:lnTo>
                <a:close/>
              </a:path>
              <a:path w="137794" h="104140">
                <a:moveTo>
                  <a:pt x="83482" y="22429"/>
                </a:moveTo>
                <a:lnTo>
                  <a:pt x="65703" y="22429"/>
                </a:lnTo>
                <a:lnTo>
                  <a:pt x="78111" y="104136"/>
                </a:lnTo>
                <a:lnTo>
                  <a:pt x="96614" y="104136"/>
                </a:lnTo>
                <a:lnTo>
                  <a:pt x="109237" y="71876"/>
                </a:lnTo>
                <a:lnTo>
                  <a:pt x="91112" y="71876"/>
                </a:lnTo>
                <a:lnTo>
                  <a:pt x="83482" y="22429"/>
                </a:lnTo>
                <a:close/>
              </a:path>
              <a:path w="137794" h="104140">
                <a:moveTo>
                  <a:pt x="80021" y="0"/>
                </a:moveTo>
                <a:lnTo>
                  <a:pt x="61302" y="0"/>
                </a:lnTo>
                <a:lnTo>
                  <a:pt x="18935" y="74789"/>
                </a:lnTo>
                <a:lnTo>
                  <a:pt x="35313" y="74789"/>
                </a:lnTo>
                <a:lnTo>
                  <a:pt x="65703" y="22429"/>
                </a:lnTo>
                <a:lnTo>
                  <a:pt x="83482" y="22429"/>
                </a:lnTo>
                <a:lnTo>
                  <a:pt x="80021" y="0"/>
                </a:lnTo>
                <a:close/>
              </a:path>
              <a:path w="137794" h="104140">
                <a:moveTo>
                  <a:pt x="137361" y="0"/>
                </a:moveTo>
                <a:lnTo>
                  <a:pt x="117466" y="0"/>
                </a:lnTo>
                <a:lnTo>
                  <a:pt x="91112" y="71876"/>
                </a:lnTo>
                <a:lnTo>
                  <a:pt x="109237" y="71876"/>
                </a:lnTo>
                <a:lnTo>
                  <a:pt x="1373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152689" y="6455849"/>
            <a:ext cx="106680" cy="106045"/>
          </a:xfrm>
          <a:custGeom>
            <a:avLst/>
            <a:gdLst/>
            <a:ahLst/>
            <a:cxnLst/>
            <a:rect l="l" t="t" r="r" b="b"/>
            <a:pathLst>
              <a:path w="106680" h="106045">
                <a:moveTo>
                  <a:pt x="63840" y="0"/>
                </a:moveTo>
                <a:lnTo>
                  <a:pt x="21646" y="13235"/>
                </a:lnTo>
                <a:lnTo>
                  <a:pt x="479" y="52942"/>
                </a:lnTo>
                <a:lnTo>
                  <a:pt x="0" y="75976"/>
                </a:lnTo>
                <a:lnTo>
                  <a:pt x="6851" y="92428"/>
                </a:lnTo>
                <a:lnTo>
                  <a:pt x="21036" y="102299"/>
                </a:lnTo>
                <a:lnTo>
                  <a:pt x="42555" y="105590"/>
                </a:lnTo>
                <a:lnTo>
                  <a:pt x="65928" y="102299"/>
                </a:lnTo>
                <a:lnTo>
                  <a:pt x="84145" y="92428"/>
                </a:lnTo>
                <a:lnTo>
                  <a:pt x="86990" y="88844"/>
                </a:lnTo>
                <a:lnTo>
                  <a:pt x="45930" y="88844"/>
                </a:lnTo>
                <a:lnTo>
                  <a:pt x="32158" y="86572"/>
                </a:lnTo>
                <a:lnTo>
                  <a:pt x="23372" y="79758"/>
                </a:lnTo>
                <a:lnTo>
                  <a:pt x="19569" y="68402"/>
                </a:lnTo>
                <a:lnTo>
                  <a:pt x="20750" y="52506"/>
                </a:lnTo>
                <a:lnTo>
                  <a:pt x="25928" y="36865"/>
                </a:lnTo>
                <a:lnTo>
                  <a:pt x="34275" y="25691"/>
                </a:lnTo>
                <a:lnTo>
                  <a:pt x="45789" y="18987"/>
                </a:lnTo>
                <a:lnTo>
                  <a:pt x="60471" y="16752"/>
                </a:lnTo>
                <a:lnTo>
                  <a:pt x="101474" y="16752"/>
                </a:lnTo>
                <a:lnTo>
                  <a:pt x="100112" y="13235"/>
                </a:lnTo>
                <a:lnTo>
                  <a:pt x="85886" y="3308"/>
                </a:lnTo>
                <a:lnTo>
                  <a:pt x="63840" y="0"/>
                </a:lnTo>
                <a:close/>
              </a:path>
              <a:path w="106680" h="106045">
                <a:moveTo>
                  <a:pt x="101474" y="16752"/>
                </a:moveTo>
                <a:lnTo>
                  <a:pt x="60471" y="16752"/>
                </a:lnTo>
                <a:lnTo>
                  <a:pt x="73893" y="18987"/>
                </a:lnTo>
                <a:lnTo>
                  <a:pt x="82455" y="25691"/>
                </a:lnTo>
                <a:lnTo>
                  <a:pt x="86154" y="36865"/>
                </a:lnTo>
                <a:lnTo>
                  <a:pt x="84989" y="52506"/>
                </a:lnTo>
                <a:lnTo>
                  <a:pt x="79794" y="68402"/>
                </a:lnTo>
                <a:lnTo>
                  <a:pt x="71552" y="79758"/>
                </a:lnTo>
                <a:lnTo>
                  <a:pt x="60264" y="86572"/>
                </a:lnTo>
                <a:lnTo>
                  <a:pt x="45930" y="88844"/>
                </a:lnTo>
                <a:lnTo>
                  <a:pt x="86990" y="88844"/>
                </a:lnTo>
                <a:lnTo>
                  <a:pt x="97204" y="75976"/>
                </a:lnTo>
                <a:lnTo>
                  <a:pt x="105106" y="52942"/>
                </a:lnTo>
                <a:lnTo>
                  <a:pt x="106519" y="29780"/>
                </a:lnTo>
                <a:lnTo>
                  <a:pt x="101474" y="167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271665" y="6456578"/>
            <a:ext cx="95885" cy="104139"/>
          </a:xfrm>
          <a:custGeom>
            <a:avLst/>
            <a:gdLst/>
            <a:ahLst/>
            <a:cxnLst/>
            <a:rect l="l" t="t" r="r" b="b"/>
            <a:pathLst>
              <a:path w="95884" h="104140">
                <a:moveTo>
                  <a:pt x="95640" y="16967"/>
                </a:moveTo>
                <a:lnTo>
                  <a:pt x="72732" y="16967"/>
                </a:lnTo>
                <a:lnTo>
                  <a:pt x="76306" y="20805"/>
                </a:lnTo>
                <a:lnTo>
                  <a:pt x="74742" y="28475"/>
                </a:lnTo>
                <a:lnTo>
                  <a:pt x="71576" y="36098"/>
                </a:lnTo>
                <a:lnTo>
                  <a:pt x="65455" y="42218"/>
                </a:lnTo>
                <a:lnTo>
                  <a:pt x="56377" y="46837"/>
                </a:lnTo>
                <a:lnTo>
                  <a:pt x="44344" y="49955"/>
                </a:lnTo>
                <a:lnTo>
                  <a:pt x="42583" y="58766"/>
                </a:lnTo>
                <a:lnTo>
                  <a:pt x="65420" y="104136"/>
                </a:lnTo>
                <a:lnTo>
                  <a:pt x="88102" y="104136"/>
                </a:lnTo>
                <a:lnTo>
                  <a:pt x="63874" y="59135"/>
                </a:lnTo>
                <a:lnTo>
                  <a:pt x="75911" y="53740"/>
                </a:lnTo>
                <a:lnTo>
                  <a:pt x="85147" y="46734"/>
                </a:lnTo>
                <a:lnTo>
                  <a:pt x="91585" y="38117"/>
                </a:lnTo>
                <a:lnTo>
                  <a:pt x="95224" y="27887"/>
                </a:lnTo>
                <a:lnTo>
                  <a:pt x="95640" y="16967"/>
                </a:lnTo>
                <a:close/>
              </a:path>
              <a:path w="95884" h="104140">
                <a:moveTo>
                  <a:pt x="68720" y="0"/>
                </a:moveTo>
                <a:lnTo>
                  <a:pt x="20994" y="0"/>
                </a:lnTo>
                <a:lnTo>
                  <a:pt x="0" y="103988"/>
                </a:lnTo>
                <a:lnTo>
                  <a:pt x="19820" y="103988"/>
                </a:lnTo>
                <a:lnTo>
                  <a:pt x="37371" y="16967"/>
                </a:lnTo>
                <a:lnTo>
                  <a:pt x="95640" y="16967"/>
                </a:lnTo>
                <a:lnTo>
                  <a:pt x="95689" y="15687"/>
                </a:lnTo>
                <a:lnTo>
                  <a:pt x="91426" y="6972"/>
                </a:lnTo>
                <a:lnTo>
                  <a:pt x="82437" y="1743"/>
                </a:lnTo>
                <a:lnTo>
                  <a:pt x="687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940817" y="6499396"/>
            <a:ext cx="41910" cy="17780"/>
          </a:xfrm>
          <a:custGeom>
            <a:avLst/>
            <a:gdLst/>
            <a:ahLst/>
            <a:cxnLst/>
            <a:rect l="l" t="t" r="r" b="b"/>
            <a:pathLst>
              <a:path w="41909" h="17779">
                <a:moveTo>
                  <a:pt x="41680" y="0"/>
                </a:moveTo>
                <a:lnTo>
                  <a:pt x="3647" y="0"/>
                </a:lnTo>
                <a:lnTo>
                  <a:pt x="0" y="17260"/>
                </a:lnTo>
                <a:lnTo>
                  <a:pt x="38230" y="17260"/>
                </a:lnTo>
                <a:lnTo>
                  <a:pt x="416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900780" y="6456578"/>
            <a:ext cx="93345" cy="104139"/>
          </a:xfrm>
          <a:custGeom>
            <a:avLst/>
            <a:gdLst/>
            <a:ahLst/>
            <a:cxnLst/>
            <a:rect l="l" t="t" r="r" b="b"/>
            <a:pathLst>
              <a:path w="93344" h="104140">
                <a:moveTo>
                  <a:pt x="92874" y="0"/>
                </a:moveTo>
                <a:lnTo>
                  <a:pt x="21000" y="0"/>
                </a:lnTo>
                <a:lnTo>
                  <a:pt x="0" y="104129"/>
                </a:lnTo>
                <a:lnTo>
                  <a:pt x="72906" y="104129"/>
                </a:lnTo>
                <a:lnTo>
                  <a:pt x="76281" y="87383"/>
                </a:lnTo>
                <a:lnTo>
                  <a:pt x="22465" y="87383"/>
                </a:lnTo>
                <a:lnTo>
                  <a:pt x="36926" y="16605"/>
                </a:lnTo>
                <a:lnTo>
                  <a:pt x="89498" y="16605"/>
                </a:lnTo>
                <a:lnTo>
                  <a:pt x="928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374228" y="6456578"/>
            <a:ext cx="40640" cy="104139"/>
          </a:xfrm>
          <a:custGeom>
            <a:avLst/>
            <a:gdLst/>
            <a:ahLst/>
            <a:cxnLst/>
            <a:rect l="l" t="t" r="r" b="b"/>
            <a:pathLst>
              <a:path w="40640" h="104140">
                <a:moveTo>
                  <a:pt x="40449" y="0"/>
                </a:moveTo>
                <a:lnTo>
                  <a:pt x="20994" y="0"/>
                </a:lnTo>
                <a:lnTo>
                  <a:pt x="0" y="104129"/>
                </a:lnTo>
                <a:lnTo>
                  <a:pt x="19455" y="104129"/>
                </a:lnTo>
                <a:lnTo>
                  <a:pt x="404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412207" y="6456578"/>
            <a:ext cx="73660" cy="104139"/>
          </a:xfrm>
          <a:custGeom>
            <a:avLst/>
            <a:gdLst/>
            <a:ahLst/>
            <a:cxnLst/>
            <a:rect l="l" t="t" r="r" b="b"/>
            <a:pathLst>
              <a:path w="73659" h="104140">
                <a:moveTo>
                  <a:pt x="73399" y="0"/>
                </a:moveTo>
                <a:lnTo>
                  <a:pt x="48875" y="0"/>
                </a:lnTo>
                <a:lnTo>
                  <a:pt x="4079" y="39127"/>
                </a:lnTo>
                <a:lnTo>
                  <a:pt x="0" y="59373"/>
                </a:lnTo>
                <a:lnTo>
                  <a:pt x="32350" y="104129"/>
                </a:lnTo>
                <a:lnTo>
                  <a:pt x="57826" y="104129"/>
                </a:lnTo>
                <a:lnTo>
                  <a:pt x="15176" y="50538"/>
                </a:lnTo>
                <a:lnTo>
                  <a:pt x="733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324224" y="6386943"/>
            <a:ext cx="222250" cy="260350"/>
          </a:xfrm>
          <a:custGeom>
            <a:avLst/>
            <a:gdLst/>
            <a:ahLst/>
            <a:cxnLst/>
            <a:rect l="l" t="t" r="r" b="b"/>
            <a:pathLst>
              <a:path w="222250" h="260350">
                <a:moveTo>
                  <a:pt x="213729" y="121335"/>
                </a:moveTo>
                <a:lnTo>
                  <a:pt x="16790" y="180888"/>
                </a:lnTo>
                <a:lnTo>
                  <a:pt x="111111" y="259779"/>
                </a:lnTo>
                <a:lnTo>
                  <a:pt x="205439" y="180888"/>
                </a:lnTo>
                <a:lnTo>
                  <a:pt x="213729" y="121335"/>
                </a:lnTo>
                <a:close/>
              </a:path>
              <a:path w="222250" h="260350">
                <a:moveTo>
                  <a:pt x="111111" y="0"/>
                </a:moveTo>
                <a:lnTo>
                  <a:pt x="0" y="60294"/>
                </a:lnTo>
                <a:lnTo>
                  <a:pt x="15671" y="172880"/>
                </a:lnTo>
                <a:lnTo>
                  <a:pt x="219676" y="78652"/>
                </a:lnTo>
                <a:lnTo>
                  <a:pt x="222229" y="60294"/>
                </a:lnTo>
                <a:lnTo>
                  <a:pt x="111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494235" y="6437118"/>
            <a:ext cx="15240" cy="19050"/>
          </a:xfrm>
          <a:custGeom>
            <a:avLst/>
            <a:gdLst/>
            <a:ahLst/>
            <a:cxnLst/>
            <a:rect l="l" t="t" r="r" b="b"/>
            <a:pathLst>
              <a:path w="15240" h="19050">
                <a:moveTo>
                  <a:pt x="8616" y="1992"/>
                </a:moveTo>
                <a:lnTo>
                  <a:pt x="6057" y="1992"/>
                </a:lnTo>
                <a:lnTo>
                  <a:pt x="6057" y="18727"/>
                </a:lnTo>
                <a:lnTo>
                  <a:pt x="8616" y="18727"/>
                </a:lnTo>
                <a:lnTo>
                  <a:pt x="8616" y="1992"/>
                </a:lnTo>
                <a:close/>
              </a:path>
              <a:path w="15240" h="19050">
                <a:moveTo>
                  <a:pt x="14682" y="0"/>
                </a:moveTo>
                <a:lnTo>
                  <a:pt x="0" y="0"/>
                </a:lnTo>
                <a:lnTo>
                  <a:pt x="0" y="1992"/>
                </a:lnTo>
                <a:lnTo>
                  <a:pt x="14682" y="1992"/>
                </a:lnTo>
                <a:lnTo>
                  <a:pt x="146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511696" y="6437116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3270" y="0"/>
                </a:moveTo>
                <a:lnTo>
                  <a:pt x="0" y="0"/>
                </a:lnTo>
                <a:lnTo>
                  <a:pt x="0" y="18732"/>
                </a:lnTo>
                <a:lnTo>
                  <a:pt x="2559" y="18732"/>
                </a:lnTo>
                <a:lnTo>
                  <a:pt x="2559" y="11319"/>
                </a:lnTo>
                <a:lnTo>
                  <a:pt x="2311" y="3740"/>
                </a:lnTo>
                <a:lnTo>
                  <a:pt x="4745" y="3728"/>
                </a:lnTo>
                <a:lnTo>
                  <a:pt x="3270" y="0"/>
                </a:lnTo>
                <a:close/>
              </a:path>
              <a:path w="19050" h="19050">
                <a:moveTo>
                  <a:pt x="4745" y="3728"/>
                </a:moveTo>
                <a:lnTo>
                  <a:pt x="2367" y="3728"/>
                </a:lnTo>
                <a:lnTo>
                  <a:pt x="8469" y="18732"/>
                </a:lnTo>
                <a:lnTo>
                  <a:pt x="10168" y="18732"/>
                </a:lnTo>
                <a:lnTo>
                  <a:pt x="11598" y="15219"/>
                </a:lnTo>
                <a:lnTo>
                  <a:pt x="9291" y="15219"/>
                </a:lnTo>
                <a:lnTo>
                  <a:pt x="4745" y="3728"/>
                </a:lnTo>
                <a:close/>
              </a:path>
              <a:path w="19050" h="19050">
                <a:moveTo>
                  <a:pt x="18651" y="3691"/>
                </a:moveTo>
                <a:lnTo>
                  <a:pt x="16289" y="3691"/>
                </a:lnTo>
                <a:lnTo>
                  <a:pt x="16098" y="11319"/>
                </a:lnTo>
                <a:lnTo>
                  <a:pt x="16098" y="18732"/>
                </a:lnTo>
                <a:lnTo>
                  <a:pt x="18651" y="18732"/>
                </a:lnTo>
                <a:lnTo>
                  <a:pt x="18651" y="3691"/>
                </a:lnTo>
                <a:close/>
              </a:path>
              <a:path w="19050" h="19050">
                <a:moveTo>
                  <a:pt x="18651" y="0"/>
                </a:moveTo>
                <a:lnTo>
                  <a:pt x="15380" y="0"/>
                </a:lnTo>
                <a:lnTo>
                  <a:pt x="9366" y="15219"/>
                </a:lnTo>
                <a:lnTo>
                  <a:pt x="11598" y="15219"/>
                </a:lnTo>
                <a:lnTo>
                  <a:pt x="16289" y="3691"/>
                </a:lnTo>
                <a:lnTo>
                  <a:pt x="18651" y="3691"/>
                </a:lnTo>
                <a:lnTo>
                  <a:pt x="186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4582952" y="2309168"/>
            <a:ext cx="5803900" cy="1464310"/>
          </a:xfrm>
          <a:custGeom>
            <a:avLst/>
            <a:gdLst/>
            <a:ahLst/>
            <a:cxnLst/>
            <a:rect l="l" t="t" r="r" b="b"/>
            <a:pathLst>
              <a:path w="5803900" h="1464310">
                <a:moveTo>
                  <a:pt x="5559625" y="0"/>
                </a:moveTo>
                <a:lnTo>
                  <a:pt x="0" y="0"/>
                </a:lnTo>
                <a:lnTo>
                  <a:pt x="0" y="1463688"/>
                </a:lnTo>
                <a:lnTo>
                  <a:pt x="5559625" y="1463688"/>
                </a:lnTo>
                <a:lnTo>
                  <a:pt x="5608791" y="1458732"/>
                </a:lnTo>
                <a:lnTo>
                  <a:pt x="5654584" y="1444517"/>
                </a:lnTo>
                <a:lnTo>
                  <a:pt x="5696023" y="1422024"/>
                </a:lnTo>
                <a:lnTo>
                  <a:pt x="5732127" y="1392235"/>
                </a:lnTo>
                <a:lnTo>
                  <a:pt x="5761916" y="1356130"/>
                </a:lnTo>
                <a:lnTo>
                  <a:pt x="5784408" y="1314691"/>
                </a:lnTo>
                <a:lnTo>
                  <a:pt x="5798623" y="1268898"/>
                </a:lnTo>
                <a:lnTo>
                  <a:pt x="5803579" y="1219733"/>
                </a:lnTo>
                <a:lnTo>
                  <a:pt x="5803579" y="243955"/>
                </a:lnTo>
                <a:lnTo>
                  <a:pt x="5798623" y="194789"/>
                </a:lnTo>
                <a:lnTo>
                  <a:pt x="5784408" y="148997"/>
                </a:lnTo>
                <a:lnTo>
                  <a:pt x="5761916" y="107557"/>
                </a:lnTo>
                <a:lnTo>
                  <a:pt x="5732127" y="71452"/>
                </a:lnTo>
                <a:lnTo>
                  <a:pt x="5696023" y="41663"/>
                </a:lnTo>
                <a:lnTo>
                  <a:pt x="5654584" y="19171"/>
                </a:lnTo>
                <a:lnTo>
                  <a:pt x="5608791" y="4956"/>
                </a:lnTo>
                <a:lnTo>
                  <a:pt x="5559625" y="0"/>
                </a:lnTo>
                <a:close/>
              </a:path>
            </a:pathLst>
          </a:custGeom>
          <a:solidFill>
            <a:srgbClr val="CDDDF0">
              <a:alpha val="9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4582951" y="2309168"/>
            <a:ext cx="5803900" cy="1464310"/>
          </a:xfrm>
          <a:custGeom>
            <a:avLst/>
            <a:gdLst/>
            <a:ahLst/>
            <a:cxnLst/>
            <a:rect l="l" t="t" r="r" b="b"/>
            <a:pathLst>
              <a:path w="5803900" h="1464310">
                <a:moveTo>
                  <a:pt x="5803581" y="243955"/>
                </a:moveTo>
                <a:lnTo>
                  <a:pt x="5803581" y="1219733"/>
                </a:lnTo>
                <a:lnTo>
                  <a:pt x="5798624" y="1268898"/>
                </a:lnTo>
                <a:lnTo>
                  <a:pt x="5784409" y="1314691"/>
                </a:lnTo>
                <a:lnTo>
                  <a:pt x="5761917" y="1356131"/>
                </a:lnTo>
                <a:lnTo>
                  <a:pt x="5732128" y="1392235"/>
                </a:lnTo>
                <a:lnTo>
                  <a:pt x="5696023" y="1422025"/>
                </a:lnTo>
                <a:lnTo>
                  <a:pt x="5654584" y="1444517"/>
                </a:lnTo>
                <a:lnTo>
                  <a:pt x="5608791" y="1458732"/>
                </a:lnTo>
                <a:lnTo>
                  <a:pt x="5559626" y="1463689"/>
                </a:lnTo>
                <a:lnTo>
                  <a:pt x="0" y="1463689"/>
                </a:lnTo>
                <a:lnTo>
                  <a:pt x="0" y="0"/>
                </a:lnTo>
                <a:lnTo>
                  <a:pt x="5559626" y="0"/>
                </a:lnTo>
                <a:lnTo>
                  <a:pt x="5608791" y="4956"/>
                </a:lnTo>
                <a:lnTo>
                  <a:pt x="5654584" y="19171"/>
                </a:lnTo>
                <a:lnTo>
                  <a:pt x="5696023" y="41663"/>
                </a:lnTo>
                <a:lnTo>
                  <a:pt x="5732128" y="71452"/>
                </a:lnTo>
                <a:lnTo>
                  <a:pt x="5761917" y="107557"/>
                </a:lnTo>
                <a:lnTo>
                  <a:pt x="5784409" y="148997"/>
                </a:lnTo>
                <a:lnTo>
                  <a:pt x="5798624" y="194790"/>
                </a:lnTo>
                <a:lnTo>
                  <a:pt x="5803581" y="243955"/>
                </a:lnTo>
                <a:close/>
              </a:path>
            </a:pathLst>
          </a:custGeom>
          <a:ln w="12700">
            <a:solidFill>
              <a:srgbClr val="CDDD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1318437" y="2126204"/>
            <a:ext cx="3264535" cy="1830070"/>
          </a:xfrm>
          <a:custGeom>
            <a:avLst/>
            <a:gdLst/>
            <a:ahLst/>
            <a:cxnLst/>
            <a:rect l="l" t="t" r="r" b="b"/>
            <a:pathLst>
              <a:path w="3264535" h="1830070">
                <a:moveTo>
                  <a:pt x="2959572" y="0"/>
                </a:moveTo>
                <a:lnTo>
                  <a:pt x="304942" y="0"/>
                </a:lnTo>
                <a:lnTo>
                  <a:pt x="255479" y="3991"/>
                </a:lnTo>
                <a:lnTo>
                  <a:pt x="208557" y="15546"/>
                </a:lnTo>
                <a:lnTo>
                  <a:pt x="164803" y="34037"/>
                </a:lnTo>
                <a:lnTo>
                  <a:pt x="124847" y="58836"/>
                </a:lnTo>
                <a:lnTo>
                  <a:pt x="89315" y="89315"/>
                </a:lnTo>
                <a:lnTo>
                  <a:pt x="58836" y="124847"/>
                </a:lnTo>
                <a:lnTo>
                  <a:pt x="34037" y="164803"/>
                </a:lnTo>
                <a:lnTo>
                  <a:pt x="15546" y="208557"/>
                </a:lnTo>
                <a:lnTo>
                  <a:pt x="3991" y="255479"/>
                </a:lnTo>
                <a:lnTo>
                  <a:pt x="0" y="304942"/>
                </a:lnTo>
                <a:lnTo>
                  <a:pt x="0" y="1524669"/>
                </a:lnTo>
                <a:lnTo>
                  <a:pt x="3991" y="1574132"/>
                </a:lnTo>
                <a:lnTo>
                  <a:pt x="15546" y="1621054"/>
                </a:lnTo>
                <a:lnTo>
                  <a:pt x="34037" y="1664807"/>
                </a:lnTo>
                <a:lnTo>
                  <a:pt x="58836" y="1704764"/>
                </a:lnTo>
                <a:lnTo>
                  <a:pt x="89315" y="1740295"/>
                </a:lnTo>
                <a:lnTo>
                  <a:pt x="124847" y="1770775"/>
                </a:lnTo>
                <a:lnTo>
                  <a:pt x="164803" y="1795574"/>
                </a:lnTo>
                <a:lnTo>
                  <a:pt x="208557" y="1814065"/>
                </a:lnTo>
                <a:lnTo>
                  <a:pt x="255479" y="1825620"/>
                </a:lnTo>
                <a:lnTo>
                  <a:pt x="304942" y="1829611"/>
                </a:lnTo>
                <a:lnTo>
                  <a:pt x="2959572" y="1829611"/>
                </a:lnTo>
                <a:lnTo>
                  <a:pt x="3009035" y="1825620"/>
                </a:lnTo>
                <a:lnTo>
                  <a:pt x="3055957" y="1814065"/>
                </a:lnTo>
                <a:lnTo>
                  <a:pt x="3099710" y="1795574"/>
                </a:lnTo>
                <a:lnTo>
                  <a:pt x="3139666" y="1770775"/>
                </a:lnTo>
                <a:lnTo>
                  <a:pt x="3175198" y="1740295"/>
                </a:lnTo>
                <a:lnTo>
                  <a:pt x="3205677" y="1704764"/>
                </a:lnTo>
                <a:lnTo>
                  <a:pt x="3230476" y="1664807"/>
                </a:lnTo>
                <a:lnTo>
                  <a:pt x="3248967" y="1621054"/>
                </a:lnTo>
                <a:lnTo>
                  <a:pt x="3260522" y="1574132"/>
                </a:lnTo>
                <a:lnTo>
                  <a:pt x="3264513" y="1524669"/>
                </a:lnTo>
                <a:lnTo>
                  <a:pt x="3264513" y="304942"/>
                </a:lnTo>
                <a:lnTo>
                  <a:pt x="3260522" y="255479"/>
                </a:lnTo>
                <a:lnTo>
                  <a:pt x="3248967" y="208557"/>
                </a:lnTo>
                <a:lnTo>
                  <a:pt x="3230476" y="164803"/>
                </a:lnTo>
                <a:lnTo>
                  <a:pt x="3205677" y="124847"/>
                </a:lnTo>
                <a:lnTo>
                  <a:pt x="3175198" y="89315"/>
                </a:lnTo>
                <a:lnTo>
                  <a:pt x="3139666" y="58836"/>
                </a:lnTo>
                <a:lnTo>
                  <a:pt x="3099710" y="34037"/>
                </a:lnTo>
                <a:lnTo>
                  <a:pt x="3055957" y="15546"/>
                </a:lnTo>
                <a:lnTo>
                  <a:pt x="3009035" y="3991"/>
                </a:lnTo>
                <a:lnTo>
                  <a:pt x="2959572" y="0"/>
                </a:lnTo>
                <a:close/>
              </a:path>
            </a:pathLst>
          </a:custGeom>
          <a:solidFill>
            <a:srgbClr val="3197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1318437" y="2126204"/>
            <a:ext cx="3264535" cy="1830070"/>
          </a:xfrm>
          <a:custGeom>
            <a:avLst/>
            <a:gdLst/>
            <a:ahLst/>
            <a:cxnLst/>
            <a:rect l="l" t="t" r="r" b="b"/>
            <a:pathLst>
              <a:path w="3264535" h="1830070">
                <a:moveTo>
                  <a:pt x="0" y="304941"/>
                </a:moveTo>
                <a:lnTo>
                  <a:pt x="3991" y="255478"/>
                </a:lnTo>
                <a:lnTo>
                  <a:pt x="15546" y="208556"/>
                </a:lnTo>
                <a:lnTo>
                  <a:pt x="34037" y="164803"/>
                </a:lnTo>
                <a:lnTo>
                  <a:pt x="58835" y="124847"/>
                </a:lnTo>
                <a:lnTo>
                  <a:pt x="89315" y="89315"/>
                </a:lnTo>
                <a:lnTo>
                  <a:pt x="124846" y="58836"/>
                </a:lnTo>
                <a:lnTo>
                  <a:pt x="164803" y="34037"/>
                </a:lnTo>
                <a:lnTo>
                  <a:pt x="208556" y="15546"/>
                </a:lnTo>
                <a:lnTo>
                  <a:pt x="255478" y="3991"/>
                </a:lnTo>
                <a:lnTo>
                  <a:pt x="304941" y="0"/>
                </a:lnTo>
                <a:lnTo>
                  <a:pt x="2959572" y="0"/>
                </a:lnTo>
                <a:lnTo>
                  <a:pt x="3009035" y="3991"/>
                </a:lnTo>
                <a:lnTo>
                  <a:pt x="3055957" y="15546"/>
                </a:lnTo>
                <a:lnTo>
                  <a:pt x="3099710" y="34037"/>
                </a:lnTo>
                <a:lnTo>
                  <a:pt x="3139666" y="58836"/>
                </a:lnTo>
                <a:lnTo>
                  <a:pt x="3175198" y="89315"/>
                </a:lnTo>
                <a:lnTo>
                  <a:pt x="3205677" y="124847"/>
                </a:lnTo>
                <a:lnTo>
                  <a:pt x="3230477" y="164803"/>
                </a:lnTo>
                <a:lnTo>
                  <a:pt x="3248967" y="208556"/>
                </a:lnTo>
                <a:lnTo>
                  <a:pt x="3260522" y="255478"/>
                </a:lnTo>
                <a:lnTo>
                  <a:pt x="3264514" y="304941"/>
                </a:lnTo>
                <a:lnTo>
                  <a:pt x="3264514" y="1524669"/>
                </a:lnTo>
                <a:lnTo>
                  <a:pt x="3260522" y="1574132"/>
                </a:lnTo>
                <a:lnTo>
                  <a:pt x="3248967" y="1621054"/>
                </a:lnTo>
                <a:lnTo>
                  <a:pt x="3230477" y="1664807"/>
                </a:lnTo>
                <a:lnTo>
                  <a:pt x="3205677" y="1704763"/>
                </a:lnTo>
                <a:lnTo>
                  <a:pt x="3175198" y="1740295"/>
                </a:lnTo>
                <a:lnTo>
                  <a:pt x="3139666" y="1770774"/>
                </a:lnTo>
                <a:lnTo>
                  <a:pt x="3099710" y="1795573"/>
                </a:lnTo>
                <a:lnTo>
                  <a:pt x="3055957" y="1814064"/>
                </a:lnTo>
                <a:lnTo>
                  <a:pt x="3009035" y="1825619"/>
                </a:lnTo>
                <a:lnTo>
                  <a:pt x="2959572" y="1829611"/>
                </a:lnTo>
                <a:lnTo>
                  <a:pt x="304941" y="1829611"/>
                </a:lnTo>
                <a:lnTo>
                  <a:pt x="255478" y="1825619"/>
                </a:lnTo>
                <a:lnTo>
                  <a:pt x="208556" y="1814064"/>
                </a:lnTo>
                <a:lnTo>
                  <a:pt x="164803" y="1795573"/>
                </a:lnTo>
                <a:lnTo>
                  <a:pt x="124846" y="1770774"/>
                </a:lnTo>
                <a:lnTo>
                  <a:pt x="89315" y="1740295"/>
                </a:lnTo>
                <a:lnTo>
                  <a:pt x="58835" y="1704763"/>
                </a:lnTo>
                <a:lnTo>
                  <a:pt x="34037" y="1664807"/>
                </a:lnTo>
                <a:lnTo>
                  <a:pt x="15546" y="1621054"/>
                </a:lnTo>
                <a:lnTo>
                  <a:pt x="3991" y="1574132"/>
                </a:lnTo>
                <a:lnTo>
                  <a:pt x="0" y="1524669"/>
                </a:lnTo>
                <a:lnTo>
                  <a:pt x="0" y="304941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4582952" y="4230259"/>
            <a:ext cx="5803900" cy="1464310"/>
          </a:xfrm>
          <a:custGeom>
            <a:avLst/>
            <a:gdLst/>
            <a:ahLst/>
            <a:cxnLst/>
            <a:rect l="l" t="t" r="r" b="b"/>
            <a:pathLst>
              <a:path w="5803900" h="1464310">
                <a:moveTo>
                  <a:pt x="5559625" y="0"/>
                </a:moveTo>
                <a:lnTo>
                  <a:pt x="0" y="0"/>
                </a:lnTo>
                <a:lnTo>
                  <a:pt x="0" y="1463688"/>
                </a:lnTo>
                <a:lnTo>
                  <a:pt x="5559625" y="1463688"/>
                </a:lnTo>
                <a:lnTo>
                  <a:pt x="5608791" y="1458732"/>
                </a:lnTo>
                <a:lnTo>
                  <a:pt x="5654584" y="1444517"/>
                </a:lnTo>
                <a:lnTo>
                  <a:pt x="5696023" y="1422025"/>
                </a:lnTo>
                <a:lnTo>
                  <a:pt x="5732127" y="1392236"/>
                </a:lnTo>
                <a:lnTo>
                  <a:pt x="5761916" y="1356131"/>
                </a:lnTo>
                <a:lnTo>
                  <a:pt x="5784408" y="1314691"/>
                </a:lnTo>
                <a:lnTo>
                  <a:pt x="5798623" y="1268898"/>
                </a:lnTo>
                <a:lnTo>
                  <a:pt x="5803579" y="1219733"/>
                </a:lnTo>
                <a:lnTo>
                  <a:pt x="5803579" y="243955"/>
                </a:lnTo>
                <a:lnTo>
                  <a:pt x="5798623" y="194789"/>
                </a:lnTo>
                <a:lnTo>
                  <a:pt x="5784408" y="148997"/>
                </a:lnTo>
                <a:lnTo>
                  <a:pt x="5761916" y="107557"/>
                </a:lnTo>
                <a:lnTo>
                  <a:pt x="5732127" y="71452"/>
                </a:lnTo>
                <a:lnTo>
                  <a:pt x="5696023" y="41663"/>
                </a:lnTo>
                <a:lnTo>
                  <a:pt x="5654584" y="19171"/>
                </a:lnTo>
                <a:lnTo>
                  <a:pt x="5608791" y="4956"/>
                </a:lnTo>
                <a:lnTo>
                  <a:pt x="5559625" y="0"/>
                </a:lnTo>
                <a:close/>
              </a:path>
            </a:pathLst>
          </a:custGeom>
          <a:solidFill>
            <a:srgbClr val="CDDDF0">
              <a:alpha val="9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4582951" y="4230259"/>
            <a:ext cx="5803900" cy="1464310"/>
          </a:xfrm>
          <a:custGeom>
            <a:avLst/>
            <a:gdLst/>
            <a:ahLst/>
            <a:cxnLst/>
            <a:rect l="l" t="t" r="r" b="b"/>
            <a:pathLst>
              <a:path w="5803900" h="1464310">
                <a:moveTo>
                  <a:pt x="5803581" y="243955"/>
                </a:moveTo>
                <a:lnTo>
                  <a:pt x="5803581" y="1219733"/>
                </a:lnTo>
                <a:lnTo>
                  <a:pt x="5798624" y="1268898"/>
                </a:lnTo>
                <a:lnTo>
                  <a:pt x="5784409" y="1314691"/>
                </a:lnTo>
                <a:lnTo>
                  <a:pt x="5761917" y="1356131"/>
                </a:lnTo>
                <a:lnTo>
                  <a:pt x="5732128" y="1392235"/>
                </a:lnTo>
                <a:lnTo>
                  <a:pt x="5696023" y="1422025"/>
                </a:lnTo>
                <a:lnTo>
                  <a:pt x="5654584" y="1444517"/>
                </a:lnTo>
                <a:lnTo>
                  <a:pt x="5608791" y="1458732"/>
                </a:lnTo>
                <a:lnTo>
                  <a:pt x="5559626" y="1463689"/>
                </a:lnTo>
                <a:lnTo>
                  <a:pt x="0" y="1463689"/>
                </a:lnTo>
                <a:lnTo>
                  <a:pt x="0" y="0"/>
                </a:lnTo>
                <a:lnTo>
                  <a:pt x="5559626" y="0"/>
                </a:lnTo>
                <a:lnTo>
                  <a:pt x="5608791" y="4956"/>
                </a:lnTo>
                <a:lnTo>
                  <a:pt x="5654584" y="19171"/>
                </a:lnTo>
                <a:lnTo>
                  <a:pt x="5696023" y="41663"/>
                </a:lnTo>
                <a:lnTo>
                  <a:pt x="5732128" y="71452"/>
                </a:lnTo>
                <a:lnTo>
                  <a:pt x="5761917" y="107557"/>
                </a:lnTo>
                <a:lnTo>
                  <a:pt x="5784409" y="148997"/>
                </a:lnTo>
                <a:lnTo>
                  <a:pt x="5798624" y="194790"/>
                </a:lnTo>
                <a:lnTo>
                  <a:pt x="5803581" y="243955"/>
                </a:lnTo>
                <a:close/>
              </a:path>
            </a:pathLst>
          </a:custGeom>
          <a:ln w="12700">
            <a:solidFill>
              <a:srgbClr val="CDDD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94248" y="6456578"/>
            <a:ext cx="64769" cy="104139"/>
          </a:xfrm>
          <a:custGeom>
            <a:avLst/>
            <a:gdLst/>
            <a:ahLst/>
            <a:cxnLst/>
            <a:rect l="l" t="t" r="r" b="b"/>
            <a:pathLst>
              <a:path w="64770" h="104140">
                <a:moveTo>
                  <a:pt x="40455" y="0"/>
                </a:moveTo>
                <a:lnTo>
                  <a:pt x="21000" y="0"/>
                </a:lnTo>
                <a:lnTo>
                  <a:pt x="0" y="104136"/>
                </a:lnTo>
                <a:lnTo>
                  <a:pt x="61160" y="104136"/>
                </a:lnTo>
                <a:lnTo>
                  <a:pt x="64541" y="87383"/>
                </a:lnTo>
                <a:lnTo>
                  <a:pt x="22830" y="87383"/>
                </a:lnTo>
                <a:lnTo>
                  <a:pt x="404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670593" y="6456577"/>
            <a:ext cx="111125" cy="104139"/>
          </a:xfrm>
          <a:custGeom>
            <a:avLst/>
            <a:gdLst/>
            <a:ahLst/>
            <a:cxnLst/>
            <a:rect l="l" t="t" r="r" b="b"/>
            <a:pathLst>
              <a:path w="111125" h="104140">
                <a:moveTo>
                  <a:pt x="86494" y="0"/>
                </a:moveTo>
                <a:lnTo>
                  <a:pt x="65567" y="0"/>
                </a:lnTo>
                <a:lnTo>
                  <a:pt x="0" y="104137"/>
                </a:lnTo>
                <a:lnTo>
                  <a:pt x="20710" y="104137"/>
                </a:lnTo>
                <a:lnTo>
                  <a:pt x="72250" y="19879"/>
                </a:lnTo>
                <a:lnTo>
                  <a:pt x="91174" y="19879"/>
                </a:lnTo>
                <a:lnTo>
                  <a:pt x="86494" y="0"/>
                </a:lnTo>
                <a:close/>
              </a:path>
              <a:path w="111125" h="104140">
                <a:moveTo>
                  <a:pt x="91174" y="19879"/>
                </a:moveTo>
                <a:lnTo>
                  <a:pt x="72250" y="19879"/>
                </a:lnTo>
                <a:lnTo>
                  <a:pt x="80911" y="58988"/>
                </a:lnTo>
                <a:lnTo>
                  <a:pt x="59768" y="58988"/>
                </a:lnTo>
                <a:lnTo>
                  <a:pt x="49710" y="75733"/>
                </a:lnTo>
                <a:lnTo>
                  <a:pt x="84584" y="75733"/>
                </a:lnTo>
                <a:lnTo>
                  <a:pt x="90828" y="104137"/>
                </a:lnTo>
                <a:lnTo>
                  <a:pt x="111012" y="104137"/>
                </a:lnTo>
                <a:lnTo>
                  <a:pt x="91174" y="198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98583" y="6455849"/>
            <a:ext cx="98425" cy="106045"/>
          </a:xfrm>
          <a:custGeom>
            <a:avLst/>
            <a:gdLst/>
            <a:ahLst/>
            <a:cxnLst/>
            <a:rect l="l" t="t" r="r" b="b"/>
            <a:pathLst>
              <a:path w="98425" h="106045">
                <a:moveTo>
                  <a:pt x="68138" y="0"/>
                </a:moveTo>
                <a:lnTo>
                  <a:pt x="23148" y="12835"/>
                </a:lnTo>
                <a:lnTo>
                  <a:pt x="1254" y="51341"/>
                </a:lnTo>
                <a:lnTo>
                  <a:pt x="0" y="75075"/>
                </a:lnTo>
                <a:lnTo>
                  <a:pt x="7180" y="92030"/>
                </a:lnTo>
                <a:lnTo>
                  <a:pt x="22796" y="102203"/>
                </a:lnTo>
                <a:lnTo>
                  <a:pt x="46847" y="105595"/>
                </a:lnTo>
                <a:lnTo>
                  <a:pt x="55307" y="105276"/>
                </a:lnTo>
                <a:lnTo>
                  <a:pt x="63439" y="104318"/>
                </a:lnTo>
                <a:lnTo>
                  <a:pt x="71240" y="102724"/>
                </a:lnTo>
                <a:lnTo>
                  <a:pt x="78710" y="100493"/>
                </a:lnTo>
                <a:lnTo>
                  <a:pt x="81059" y="88844"/>
                </a:lnTo>
                <a:lnTo>
                  <a:pt x="51694" y="88844"/>
                </a:lnTo>
                <a:lnTo>
                  <a:pt x="35622" y="86500"/>
                </a:lnTo>
                <a:lnTo>
                  <a:pt x="25223" y="79469"/>
                </a:lnTo>
                <a:lnTo>
                  <a:pt x="20495" y="67750"/>
                </a:lnTo>
                <a:lnTo>
                  <a:pt x="21438" y="51341"/>
                </a:lnTo>
                <a:lnTo>
                  <a:pt x="26855" y="36207"/>
                </a:lnTo>
                <a:lnTo>
                  <a:pt x="36125" y="25399"/>
                </a:lnTo>
                <a:lnTo>
                  <a:pt x="49248" y="18914"/>
                </a:lnTo>
                <a:lnTo>
                  <a:pt x="66228" y="16752"/>
                </a:lnTo>
                <a:lnTo>
                  <a:pt x="95592" y="16752"/>
                </a:lnTo>
                <a:lnTo>
                  <a:pt x="97942" y="5095"/>
                </a:lnTo>
                <a:lnTo>
                  <a:pt x="91374" y="2865"/>
                </a:lnTo>
                <a:lnTo>
                  <a:pt x="84216" y="1273"/>
                </a:lnTo>
                <a:lnTo>
                  <a:pt x="76470" y="318"/>
                </a:lnTo>
                <a:lnTo>
                  <a:pt x="68138" y="0"/>
                </a:lnTo>
                <a:close/>
              </a:path>
              <a:path w="98425" h="106045">
                <a:moveTo>
                  <a:pt x="82234" y="83018"/>
                </a:moveTo>
                <a:lnTo>
                  <a:pt x="74792" y="85566"/>
                </a:lnTo>
                <a:lnTo>
                  <a:pt x="67221" y="87386"/>
                </a:lnTo>
                <a:lnTo>
                  <a:pt x="59521" y="88479"/>
                </a:lnTo>
                <a:lnTo>
                  <a:pt x="51694" y="88844"/>
                </a:lnTo>
                <a:lnTo>
                  <a:pt x="81059" y="88844"/>
                </a:lnTo>
                <a:lnTo>
                  <a:pt x="82234" y="83018"/>
                </a:lnTo>
                <a:close/>
              </a:path>
              <a:path w="98425" h="106045">
                <a:moveTo>
                  <a:pt x="95592" y="16752"/>
                </a:moveTo>
                <a:lnTo>
                  <a:pt x="66228" y="16752"/>
                </a:lnTo>
                <a:lnTo>
                  <a:pt x="73911" y="17116"/>
                </a:lnTo>
                <a:lnTo>
                  <a:pt x="81169" y="18208"/>
                </a:lnTo>
                <a:lnTo>
                  <a:pt x="88005" y="20026"/>
                </a:lnTo>
                <a:lnTo>
                  <a:pt x="94419" y="22570"/>
                </a:lnTo>
                <a:lnTo>
                  <a:pt x="95592" y="167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010381" y="6456578"/>
            <a:ext cx="137795" cy="104139"/>
          </a:xfrm>
          <a:custGeom>
            <a:avLst/>
            <a:gdLst/>
            <a:ahLst/>
            <a:cxnLst/>
            <a:rect l="l" t="t" r="r" b="b"/>
            <a:pathLst>
              <a:path w="137794" h="104140">
                <a:moveTo>
                  <a:pt x="22756" y="0"/>
                </a:moveTo>
                <a:lnTo>
                  <a:pt x="3740" y="0"/>
                </a:lnTo>
                <a:lnTo>
                  <a:pt x="0" y="104136"/>
                </a:lnTo>
                <a:lnTo>
                  <a:pt x="18280" y="104136"/>
                </a:lnTo>
                <a:lnTo>
                  <a:pt x="35313" y="74789"/>
                </a:lnTo>
                <a:lnTo>
                  <a:pt x="18935" y="74789"/>
                </a:lnTo>
                <a:lnTo>
                  <a:pt x="22756" y="0"/>
                </a:lnTo>
                <a:close/>
              </a:path>
              <a:path w="137794" h="104140">
                <a:moveTo>
                  <a:pt x="83482" y="22429"/>
                </a:moveTo>
                <a:lnTo>
                  <a:pt x="65703" y="22429"/>
                </a:lnTo>
                <a:lnTo>
                  <a:pt x="78111" y="104136"/>
                </a:lnTo>
                <a:lnTo>
                  <a:pt x="96614" y="104136"/>
                </a:lnTo>
                <a:lnTo>
                  <a:pt x="109237" y="71876"/>
                </a:lnTo>
                <a:lnTo>
                  <a:pt x="91112" y="71876"/>
                </a:lnTo>
                <a:lnTo>
                  <a:pt x="83482" y="22429"/>
                </a:lnTo>
                <a:close/>
              </a:path>
              <a:path w="137794" h="104140">
                <a:moveTo>
                  <a:pt x="80021" y="0"/>
                </a:moveTo>
                <a:lnTo>
                  <a:pt x="61302" y="0"/>
                </a:lnTo>
                <a:lnTo>
                  <a:pt x="18935" y="74789"/>
                </a:lnTo>
                <a:lnTo>
                  <a:pt x="35313" y="74789"/>
                </a:lnTo>
                <a:lnTo>
                  <a:pt x="65703" y="22429"/>
                </a:lnTo>
                <a:lnTo>
                  <a:pt x="83482" y="22429"/>
                </a:lnTo>
                <a:lnTo>
                  <a:pt x="80021" y="0"/>
                </a:lnTo>
                <a:close/>
              </a:path>
              <a:path w="137794" h="104140">
                <a:moveTo>
                  <a:pt x="137361" y="0"/>
                </a:moveTo>
                <a:lnTo>
                  <a:pt x="117466" y="0"/>
                </a:lnTo>
                <a:lnTo>
                  <a:pt x="91112" y="71876"/>
                </a:lnTo>
                <a:lnTo>
                  <a:pt x="109237" y="71876"/>
                </a:lnTo>
                <a:lnTo>
                  <a:pt x="1373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152689" y="6455849"/>
            <a:ext cx="106680" cy="106045"/>
          </a:xfrm>
          <a:custGeom>
            <a:avLst/>
            <a:gdLst/>
            <a:ahLst/>
            <a:cxnLst/>
            <a:rect l="l" t="t" r="r" b="b"/>
            <a:pathLst>
              <a:path w="106680" h="106045">
                <a:moveTo>
                  <a:pt x="63840" y="0"/>
                </a:moveTo>
                <a:lnTo>
                  <a:pt x="21646" y="13235"/>
                </a:lnTo>
                <a:lnTo>
                  <a:pt x="479" y="52942"/>
                </a:lnTo>
                <a:lnTo>
                  <a:pt x="0" y="75976"/>
                </a:lnTo>
                <a:lnTo>
                  <a:pt x="6851" y="92428"/>
                </a:lnTo>
                <a:lnTo>
                  <a:pt x="21036" y="102299"/>
                </a:lnTo>
                <a:lnTo>
                  <a:pt x="42555" y="105590"/>
                </a:lnTo>
                <a:lnTo>
                  <a:pt x="65928" y="102299"/>
                </a:lnTo>
                <a:lnTo>
                  <a:pt x="84145" y="92428"/>
                </a:lnTo>
                <a:lnTo>
                  <a:pt x="86990" y="88844"/>
                </a:lnTo>
                <a:lnTo>
                  <a:pt x="45930" y="88844"/>
                </a:lnTo>
                <a:lnTo>
                  <a:pt x="32158" y="86572"/>
                </a:lnTo>
                <a:lnTo>
                  <a:pt x="23372" y="79758"/>
                </a:lnTo>
                <a:lnTo>
                  <a:pt x="19569" y="68402"/>
                </a:lnTo>
                <a:lnTo>
                  <a:pt x="20750" y="52506"/>
                </a:lnTo>
                <a:lnTo>
                  <a:pt x="25928" y="36865"/>
                </a:lnTo>
                <a:lnTo>
                  <a:pt x="34275" y="25691"/>
                </a:lnTo>
                <a:lnTo>
                  <a:pt x="45789" y="18987"/>
                </a:lnTo>
                <a:lnTo>
                  <a:pt x="60471" y="16752"/>
                </a:lnTo>
                <a:lnTo>
                  <a:pt x="101474" y="16752"/>
                </a:lnTo>
                <a:lnTo>
                  <a:pt x="100112" y="13235"/>
                </a:lnTo>
                <a:lnTo>
                  <a:pt x="85886" y="3308"/>
                </a:lnTo>
                <a:lnTo>
                  <a:pt x="63840" y="0"/>
                </a:lnTo>
                <a:close/>
              </a:path>
              <a:path w="106680" h="106045">
                <a:moveTo>
                  <a:pt x="101474" y="16752"/>
                </a:moveTo>
                <a:lnTo>
                  <a:pt x="60471" y="16752"/>
                </a:lnTo>
                <a:lnTo>
                  <a:pt x="73893" y="18987"/>
                </a:lnTo>
                <a:lnTo>
                  <a:pt x="82455" y="25691"/>
                </a:lnTo>
                <a:lnTo>
                  <a:pt x="86154" y="36865"/>
                </a:lnTo>
                <a:lnTo>
                  <a:pt x="84989" y="52506"/>
                </a:lnTo>
                <a:lnTo>
                  <a:pt x="79794" y="68402"/>
                </a:lnTo>
                <a:lnTo>
                  <a:pt x="71552" y="79758"/>
                </a:lnTo>
                <a:lnTo>
                  <a:pt x="60264" y="86572"/>
                </a:lnTo>
                <a:lnTo>
                  <a:pt x="45930" y="88844"/>
                </a:lnTo>
                <a:lnTo>
                  <a:pt x="86990" y="88844"/>
                </a:lnTo>
                <a:lnTo>
                  <a:pt x="97204" y="75976"/>
                </a:lnTo>
                <a:lnTo>
                  <a:pt x="105106" y="52942"/>
                </a:lnTo>
                <a:lnTo>
                  <a:pt x="106519" y="29780"/>
                </a:lnTo>
                <a:lnTo>
                  <a:pt x="101474" y="167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271665" y="6456578"/>
            <a:ext cx="95885" cy="104139"/>
          </a:xfrm>
          <a:custGeom>
            <a:avLst/>
            <a:gdLst/>
            <a:ahLst/>
            <a:cxnLst/>
            <a:rect l="l" t="t" r="r" b="b"/>
            <a:pathLst>
              <a:path w="95884" h="104140">
                <a:moveTo>
                  <a:pt x="95640" y="16967"/>
                </a:moveTo>
                <a:lnTo>
                  <a:pt x="72732" y="16967"/>
                </a:lnTo>
                <a:lnTo>
                  <a:pt x="76306" y="20805"/>
                </a:lnTo>
                <a:lnTo>
                  <a:pt x="74742" y="28475"/>
                </a:lnTo>
                <a:lnTo>
                  <a:pt x="71576" y="36098"/>
                </a:lnTo>
                <a:lnTo>
                  <a:pt x="65455" y="42218"/>
                </a:lnTo>
                <a:lnTo>
                  <a:pt x="56377" y="46837"/>
                </a:lnTo>
                <a:lnTo>
                  <a:pt x="44344" y="49955"/>
                </a:lnTo>
                <a:lnTo>
                  <a:pt x="42583" y="58766"/>
                </a:lnTo>
                <a:lnTo>
                  <a:pt x="65420" y="104136"/>
                </a:lnTo>
                <a:lnTo>
                  <a:pt x="88102" y="104136"/>
                </a:lnTo>
                <a:lnTo>
                  <a:pt x="63874" y="59135"/>
                </a:lnTo>
                <a:lnTo>
                  <a:pt x="75911" y="53740"/>
                </a:lnTo>
                <a:lnTo>
                  <a:pt x="85147" y="46734"/>
                </a:lnTo>
                <a:lnTo>
                  <a:pt x="91585" y="38117"/>
                </a:lnTo>
                <a:lnTo>
                  <a:pt x="95224" y="27887"/>
                </a:lnTo>
                <a:lnTo>
                  <a:pt x="95640" y="16967"/>
                </a:lnTo>
                <a:close/>
              </a:path>
              <a:path w="95884" h="104140">
                <a:moveTo>
                  <a:pt x="68720" y="0"/>
                </a:moveTo>
                <a:lnTo>
                  <a:pt x="20994" y="0"/>
                </a:lnTo>
                <a:lnTo>
                  <a:pt x="0" y="103988"/>
                </a:lnTo>
                <a:lnTo>
                  <a:pt x="19820" y="103988"/>
                </a:lnTo>
                <a:lnTo>
                  <a:pt x="37371" y="16967"/>
                </a:lnTo>
                <a:lnTo>
                  <a:pt x="95640" y="16967"/>
                </a:lnTo>
                <a:lnTo>
                  <a:pt x="95689" y="15687"/>
                </a:lnTo>
                <a:lnTo>
                  <a:pt x="91426" y="6972"/>
                </a:lnTo>
                <a:lnTo>
                  <a:pt x="82437" y="1743"/>
                </a:lnTo>
                <a:lnTo>
                  <a:pt x="687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940817" y="6499396"/>
            <a:ext cx="41910" cy="17780"/>
          </a:xfrm>
          <a:custGeom>
            <a:avLst/>
            <a:gdLst/>
            <a:ahLst/>
            <a:cxnLst/>
            <a:rect l="l" t="t" r="r" b="b"/>
            <a:pathLst>
              <a:path w="41909" h="17779">
                <a:moveTo>
                  <a:pt x="41680" y="0"/>
                </a:moveTo>
                <a:lnTo>
                  <a:pt x="3647" y="0"/>
                </a:lnTo>
                <a:lnTo>
                  <a:pt x="0" y="17260"/>
                </a:lnTo>
                <a:lnTo>
                  <a:pt x="38230" y="17260"/>
                </a:lnTo>
                <a:lnTo>
                  <a:pt x="416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900780" y="6456578"/>
            <a:ext cx="93345" cy="104139"/>
          </a:xfrm>
          <a:custGeom>
            <a:avLst/>
            <a:gdLst/>
            <a:ahLst/>
            <a:cxnLst/>
            <a:rect l="l" t="t" r="r" b="b"/>
            <a:pathLst>
              <a:path w="93344" h="104140">
                <a:moveTo>
                  <a:pt x="92874" y="0"/>
                </a:moveTo>
                <a:lnTo>
                  <a:pt x="21000" y="0"/>
                </a:lnTo>
                <a:lnTo>
                  <a:pt x="0" y="104129"/>
                </a:lnTo>
                <a:lnTo>
                  <a:pt x="72906" y="104129"/>
                </a:lnTo>
                <a:lnTo>
                  <a:pt x="76281" y="87383"/>
                </a:lnTo>
                <a:lnTo>
                  <a:pt x="22465" y="87383"/>
                </a:lnTo>
                <a:lnTo>
                  <a:pt x="36926" y="16605"/>
                </a:lnTo>
                <a:lnTo>
                  <a:pt x="89498" y="16605"/>
                </a:lnTo>
                <a:lnTo>
                  <a:pt x="928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374228" y="6456578"/>
            <a:ext cx="40640" cy="104139"/>
          </a:xfrm>
          <a:custGeom>
            <a:avLst/>
            <a:gdLst/>
            <a:ahLst/>
            <a:cxnLst/>
            <a:rect l="l" t="t" r="r" b="b"/>
            <a:pathLst>
              <a:path w="40640" h="104140">
                <a:moveTo>
                  <a:pt x="40449" y="0"/>
                </a:moveTo>
                <a:lnTo>
                  <a:pt x="20994" y="0"/>
                </a:lnTo>
                <a:lnTo>
                  <a:pt x="0" y="104129"/>
                </a:lnTo>
                <a:lnTo>
                  <a:pt x="19455" y="104129"/>
                </a:lnTo>
                <a:lnTo>
                  <a:pt x="404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412207" y="6456578"/>
            <a:ext cx="73660" cy="104139"/>
          </a:xfrm>
          <a:custGeom>
            <a:avLst/>
            <a:gdLst/>
            <a:ahLst/>
            <a:cxnLst/>
            <a:rect l="l" t="t" r="r" b="b"/>
            <a:pathLst>
              <a:path w="73659" h="104140">
                <a:moveTo>
                  <a:pt x="73399" y="0"/>
                </a:moveTo>
                <a:lnTo>
                  <a:pt x="48875" y="0"/>
                </a:lnTo>
                <a:lnTo>
                  <a:pt x="4079" y="39127"/>
                </a:lnTo>
                <a:lnTo>
                  <a:pt x="0" y="59373"/>
                </a:lnTo>
                <a:lnTo>
                  <a:pt x="32350" y="104129"/>
                </a:lnTo>
                <a:lnTo>
                  <a:pt x="57826" y="104129"/>
                </a:lnTo>
                <a:lnTo>
                  <a:pt x="15176" y="50538"/>
                </a:lnTo>
                <a:lnTo>
                  <a:pt x="733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324224" y="6386943"/>
            <a:ext cx="222250" cy="260350"/>
          </a:xfrm>
          <a:custGeom>
            <a:avLst/>
            <a:gdLst/>
            <a:ahLst/>
            <a:cxnLst/>
            <a:rect l="l" t="t" r="r" b="b"/>
            <a:pathLst>
              <a:path w="222250" h="260350">
                <a:moveTo>
                  <a:pt x="213729" y="121335"/>
                </a:moveTo>
                <a:lnTo>
                  <a:pt x="16790" y="180888"/>
                </a:lnTo>
                <a:lnTo>
                  <a:pt x="111111" y="259779"/>
                </a:lnTo>
                <a:lnTo>
                  <a:pt x="205439" y="180888"/>
                </a:lnTo>
                <a:lnTo>
                  <a:pt x="213729" y="121335"/>
                </a:lnTo>
                <a:close/>
              </a:path>
              <a:path w="222250" h="260350">
                <a:moveTo>
                  <a:pt x="111111" y="0"/>
                </a:moveTo>
                <a:lnTo>
                  <a:pt x="0" y="60294"/>
                </a:lnTo>
                <a:lnTo>
                  <a:pt x="15671" y="172880"/>
                </a:lnTo>
                <a:lnTo>
                  <a:pt x="219676" y="78652"/>
                </a:lnTo>
                <a:lnTo>
                  <a:pt x="222229" y="60294"/>
                </a:lnTo>
                <a:lnTo>
                  <a:pt x="111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494235" y="6437118"/>
            <a:ext cx="15240" cy="19050"/>
          </a:xfrm>
          <a:custGeom>
            <a:avLst/>
            <a:gdLst/>
            <a:ahLst/>
            <a:cxnLst/>
            <a:rect l="l" t="t" r="r" b="b"/>
            <a:pathLst>
              <a:path w="15240" h="19050">
                <a:moveTo>
                  <a:pt x="8616" y="1992"/>
                </a:moveTo>
                <a:lnTo>
                  <a:pt x="6057" y="1992"/>
                </a:lnTo>
                <a:lnTo>
                  <a:pt x="6057" y="18727"/>
                </a:lnTo>
                <a:lnTo>
                  <a:pt x="8616" y="18727"/>
                </a:lnTo>
                <a:lnTo>
                  <a:pt x="8616" y="1992"/>
                </a:lnTo>
                <a:close/>
              </a:path>
              <a:path w="15240" h="19050">
                <a:moveTo>
                  <a:pt x="14682" y="0"/>
                </a:moveTo>
                <a:lnTo>
                  <a:pt x="0" y="0"/>
                </a:lnTo>
                <a:lnTo>
                  <a:pt x="0" y="1992"/>
                </a:lnTo>
                <a:lnTo>
                  <a:pt x="14682" y="1992"/>
                </a:lnTo>
                <a:lnTo>
                  <a:pt x="146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511696" y="6437116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3270" y="0"/>
                </a:moveTo>
                <a:lnTo>
                  <a:pt x="0" y="0"/>
                </a:lnTo>
                <a:lnTo>
                  <a:pt x="0" y="18732"/>
                </a:lnTo>
                <a:lnTo>
                  <a:pt x="2559" y="18732"/>
                </a:lnTo>
                <a:lnTo>
                  <a:pt x="2559" y="11319"/>
                </a:lnTo>
                <a:lnTo>
                  <a:pt x="2311" y="3740"/>
                </a:lnTo>
                <a:lnTo>
                  <a:pt x="4745" y="3728"/>
                </a:lnTo>
                <a:lnTo>
                  <a:pt x="3270" y="0"/>
                </a:lnTo>
                <a:close/>
              </a:path>
              <a:path w="19050" h="19050">
                <a:moveTo>
                  <a:pt x="4745" y="3728"/>
                </a:moveTo>
                <a:lnTo>
                  <a:pt x="2367" y="3728"/>
                </a:lnTo>
                <a:lnTo>
                  <a:pt x="8469" y="18732"/>
                </a:lnTo>
                <a:lnTo>
                  <a:pt x="10168" y="18732"/>
                </a:lnTo>
                <a:lnTo>
                  <a:pt x="11598" y="15219"/>
                </a:lnTo>
                <a:lnTo>
                  <a:pt x="9291" y="15219"/>
                </a:lnTo>
                <a:lnTo>
                  <a:pt x="4745" y="3728"/>
                </a:lnTo>
                <a:close/>
              </a:path>
              <a:path w="19050" h="19050">
                <a:moveTo>
                  <a:pt x="18651" y="3691"/>
                </a:moveTo>
                <a:lnTo>
                  <a:pt x="16289" y="3691"/>
                </a:lnTo>
                <a:lnTo>
                  <a:pt x="16098" y="11319"/>
                </a:lnTo>
                <a:lnTo>
                  <a:pt x="16098" y="18732"/>
                </a:lnTo>
                <a:lnTo>
                  <a:pt x="18651" y="18732"/>
                </a:lnTo>
                <a:lnTo>
                  <a:pt x="18651" y="3691"/>
                </a:lnTo>
                <a:close/>
              </a:path>
              <a:path w="19050" h="19050">
                <a:moveTo>
                  <a:pt x="18651" y="0"/>
                </a:moveTo>
                <a:lnTo>
                  <a:pt x="15380" y="0"/>
                </a:lnTo>
                <a:lnTo>
                  <a:pt x="9366" y="15219"/>
                </a:lnTo>
                <a:lnTo>
                  <a:pt x="11598" y="15219"/>
                </a:lnTo>
                <a:lnTo>
                  <a:pt x="16289" y="3691"/>
                </a:lnTo>
                <a:lnTo>
                  <a:pt x="18651" y="3691"/>
                </a:lnTo>
                <a:lnTo>
                  <a:pt x="186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76923" y="556259"/>
            <a:ext cx="4038153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4294" y="1913635"/>
            <a:ext cx="10303410" cy="2717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stlock.com/labs-blog/deep-dive-severe-kubernetes-vulnerability-date-cve-2017-" TargetMode="External"/><Relationship Id="rId2" Type="http://schemas.openxmlformats.org/officeDocument/2006/relationships/hyperlink" Target="http://www.lacework.com/etcd-thousands-of-clusters-ope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9347"/>
            <a:ext cx="12192000" cy="6698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14215" y="0"/>
            <a:ext cx="8174736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5596" y="6417482"/>
            <a:ext cx="67310" cy="108585"/>
          </a:xfrm>
          <a:custGeom>
            <a:avLst/>
            <a:gdLst/>
            <a:ahLst/>
            <a:cxnLst/>
            <a:rect l="l" t="t" r="r" b="b"/>
            <a:pathLst>
              <a:path w="67309" h="108584">
                <a:moveTo>
                  <a:pt x="42063" y="0"/>
                </a:moveTo>
                <a:lnTo>
                  <a:pt x="21835" y="0"/>
                </a:lnTo>
                <a:lnTo>
                  <a:pt x="0" y="108273"/>
                </a:lnTo>
                <a:lnTo>
                  <a:pt x="63590" y="108273"/>
                </a:lnTo>
                <a:lnTo>
                  <a:pt x="67106" y="90855"/>
                </a:lnTo>
                <a:lnTo>
                  <a:pt x="23737" y="90855"/>
                </a:lnTo>
                <a:lnTo>
                  <a:pt x="420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4975" y="6417481"/>
            <a:ext cx="115570" cy="108585"/>
          </a:xfrm>
          <a:custGeom>
            <a:avLst/>
            <a:gdLst/>
            <a:ahLst/>
            <a:cxnLst/>
            <a:rect l="l" t="t" r="r" b="b"/>
            <a:pathLst>
              <a:path w="115570" h="108584">
                <a:moveTo>
                  <a:pt x="89931" y="0"/>
                </a:moveTo>
                <a:lnTo>
                  <a:pt x="68173" y="0"/>
                </a:lnTo>
                <a:lnTo>
                  <a:pt x="0" y="108273"/>
                </a:lnTo>
                <a:lnTo>
                  <a:pt x="21533" y="108273"/>
                </a:lnTo>
                <a:lnTo>
                  <a:pt x="75121" y="20669"/>
                </a:lnTo>
                <a:lnTo>
                  <a:pt x="94797" y="20669"/>
                </a:lnTo>
                <a:lnTo>
                  <a:pt x="89931" y="0"/>
                </a:lnTo>
                <a:close/>
              </a:path>
              <a:path w="115570" h="108584">
                <a:moveTo>
                  <a:pt x="94797" y="20669"/>
                </a:moveTo>
                <a:lnTo>
                  <a:pt x="75121" y="20669"/>
                </a:lnTo>
                <a:lnTo>
                  <a:pt x="84126" y="61332"/>
                </a:lnTo>
                <a:lnTo>
                  <a:pt x="62143" y="61332"/>
                </a:lnTo>
                <a:lnTo>
                  <a:pt x="51685" y="78742"/>
                </a:lnTo>
                <a:lnTo>
                  <a:pt x="87945" y="78742"/>
                </a:lnTo>
                <a:lnTo>
                  <a:pt x="94437" y="108273"/>
                </a:lnTo>
                <a:lnTo>
                  <a:pt x="115423" y="108273"/>
                </a:lnTo>
                <a:lnTo>
                  <a:pt x="94797" y="206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8050" y="6416724"/>
            <a:ext cx="102235" cy="109855"/>
          </a:xfrm>
          <a:custGeom>
            <a:avLst/>
            <a:gdLst/>
            <a:ahLst/>
            <a:cxnLst/>
            <a:rect l="l" t="t" r="r" b="b"/>
            <a:pathLst>
              <a:path w="102234" h="109854">
                <a:moveTo>
                  <a:pt x="70846" y="0"/>
                </a:moveTo>
                <a:lnTo>
                  <a:pt x="24068" y="13345"/>
                </a:lnTo>
                <a:lnTo>
                  <a:pt x="1303" y="53380"/>
                </a:lnTo>
                <a:lnTo>
                  <a:pt x="0" y="78058"/>
                </a:lnTo>
                <a:lnTo>
                  <a:pt x="7465" y="95686"/>
                </a:lnTo>
                <a:lnTo>
                  <a:pt x="23701" y="106265"/>
                </a:lnTo>
                <a:lnTo>
                  <a:pt x="48708" y="109791"/>
                </a:lnTo>
                <a:lnTo>
                  <a:pt x="57505" y="109459"/>
                </a:lnTo>
                <a:lnTo>
                  <a:pt x="65960" y="108463"/>
                </a:lnTo>
                <a:lnTo>
                  <a:pt x="74071" y="106805"/>
                </a:lnTo>
                <a:lnTo>
                  <a:pt x="81837" y="104486"/>
                </a:lnTo>
                <a:lnTo>
                  <a:pt x="84280" y="92373"/>
                </a:lnTo>
                <a:lnTo>
                  <a:pt x="53748" y="92373"/>
                </a:lnTo>
                <a:lnTo>
                  <a:pt x="37037" y="89936"/>
                </a:lnTo>
                <a:lnTo>
                  <a:pt x="26225" y="82626"/>
                </a:lnTo>
                <a:lnTo>
                  <a:pt x="21309" y="70441"/>
                </a:lnTo>
                <a:lnTo>
                  <a:pt x="22290" y="53380"/>
                </a:lnTo>
                <a:lnTo>
                  <a:pt x="27922" y="37645"/>
                </a:lnTo>
                <a:lnTo>
                  <a:pt x="37560" y="26407"/>
                </a:lnTo>
                <a:lnTo>
                  <a:pt x="51205" y="19664"/>
                </a:lnTo>
                <a:lnTo>
                  <a:pt x="68860" y="17416"/>
                </a:lnTo>
                <a:lnTo>
                  <a:pt x="99390" y="17416"/>
                </a:lnTo>
                <a:lnTo>
                  <a:pt x="101834" y="5297"/>
                </a:lnTo>
                <a:lnTo>
                  <a:pt x="95004" y="2979"/>
                </a:lnTo>
                <a:lnTo>
                  <a:pt x="87562" y="1324"/>
                </a:lnTo>
                <a:lnTo>
                  <a:pt x="79508" y="331"/>
                </a:lnTo>
                <a:lnTo>
                  <a:pt x="70846" y="0"/>
                </a:lnTo>
                <a:close/>
              </a:path>
              <a:path w="102234" h="109854">
                <a:moveTo>
                  <a:pt x="85501" y="86316"/>
                </a:moveTo>
                <a:lnTo>
                  <a:pt x="77764" y="88965"/>
                </a:lnTo>
                <a:lnTo>
                  <a:pt x="69892" y="90858"/>
                </a:lnTo>
                <a:lnTo>
                  <a:pt x="61886" y="91994"/>
                </a:lnTo>
                <a:lnTo>
                  <a:pt x="53748" y="92373"/>
                </a:lnTo>
                <a:lnTo>
                  <a:pt x="84280" y="92373"/>
                </a:lnTo>
                <a:lnTo>
                  <a:pt x="85501" y="86316"/>
                </a:lnTo>
                <a:close/>
              </a:path>
              <a:path w="102234" h="109854">
                <a:moveTo>
                  <a:pt x="99390" y="17416"/>
                </a:moveTo>
                <a:lnTo>
                  <a:pt x="68860" y="17416"/>
                </a:lnTo>
                <a:lnTo>
                  <a:pt x="76848" y="17795"/>
                </a:lnTo>
                <a:lnTo>
                  <a:pt x="84395" y="18931"/>
                </a:lnTo>
                <a:lnTo>
                  <a:pt x="91502" y="20822"/>
                </a:lnTo>
                <a:lnTo>
                  <a:pt x="98170" y="23467"/>
                </a:lnTo>
                <a:lnTo>
                  <a:pt x="99390" y="174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8264" y="6417482"/>
            <a:ext cx="142875" cy="108585"/>
          </a:xfrm>
          <a:custGeom>
            <a:avLst/>
            <a:gdLst/>
            <a:ahLst/>
            <a:cxnLst/>
            <a:rect l="l" t="t" r="r" b="b"/>
            <a:pathLst>
              <a:path w="142875" h="108584">
                <a:moveTo>
                  <a:pt x="23660" y="0"/>
                </a:moveTo>
                <a:lnTo>
                  <a:pt x="3888" y="0"/>
                </a:lnTo>
                <a:lnTo>
                  <a:pt x="0" y="108273"/>
                </a:lnTo>
                <a:lnTo>
                  <a:pt x="19006" y="108273"/>
                </a:lnTo>
                <a:lnTo>
                  <a:pt x="36717" y="77760"/>
                </a:lnTo>
                <a:lnTo>
                  <a:pt x="19688" y="77760"/>
                </a:lnTo>
                <a:lnTo>
                  <a:pt x="23660" y="0"/>
                </a:lnTo>
                <a:close/>
              </a:path>
              <a:path w="142875" h="108584">
                <a:moveTo>
                  <a:pt x="86799" y="23321"/>
                </a:moveTo>
                <a:lnTo>
                  <a:pt x="68314" y="23321"/>
                </a:lnTo>
                <a:lnTo>
                  <a:pt x="81215" y="108273"/>
                </a:lnTo>
                <a:lnTo>
                  <a:pt x="100453" y="108273"/>
                </a:lnTo>
                <a:lnTo>
                  <a:pt x="113577" y="74731"/>
                </a:lnTo>
                <a:lnTo>
                  <a:pt x="94732" y="74731"/>
                </a:lnTo>
                <a:lnTo>
                  <a:pt x="86799" y="23321"/>
                </a:lnTo>
                <a:close/>
              </a:path>
              <a:path w="142875" h="108584">
                <a:moveTo>
                  <a:pt x="83201" y="0"/>
                </a:moveTo>
                <a:lnTo>
                  <a:pt x="63737" y="0"/>
                </a:lnTo>
                <a:lnTo>
                  <a:pt x="19688" y="77760"/>
                </a:lnTo>
                <a:lnTo>
                  <a:pt x="36717" y="77760"/>
                </a:lnTo>
                <a:lnTo>
                  <a:pt x="68314" y="23321"/>
                </a:lnTo>
                <a:lnTo>
                  <a:pt x="86799" y="23321"/>
                </a:lnTo>
                <a:lnTo>
                  <a:pt x="83201" y="0"/>
                </a:lnTo>
                <a:close/>
              </a:path>
              <a:path w="142875" h="108584">
                <a:moveTo>
                  <a:pt x="142818" y="0"/>
                </a:moveTo>
                <a:lnTo>
                  <a:pt x="122134" y="0"/>
                </a:lnTo>
                <a:lnTo>
                  <a:pt x="94732" y="74731"/>
                </a:lnTo>
                <a:lnTo>
                  <a:pt x="113577" y="74731"/>
                </a:lnTo>
                <a:lnTo>
                  <a:pt x="1428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6226" y="6416724"/>
            <a:ext cx="111125" cy="109855"/>
          </a:xfrm>
          <a:custGeom>
            <a:avLst/>
            <a:gdLst/>
            <a:ahLst/>
            <a:cxnLst/>
            <a:rect l="l" t="t" r="r" b="b"/>
            <a:pathLst>
              <a:path w="111125" h="109854">
                <a:moveTo>
                  <a:pt x="66377" y="0"/>
                </a:moveTo>
                <a:lnTo>
                  <a:pt x="22506" y="13761"/>
                </a:lnTo>
                <a:lnTo>
                  <a:pt x="498" y="55045"/>
                </a:lnTo>
                <a:lnTo>
                  <a:pt x="0" y="78994"/>
                </a:lnTo>
                <a:lnTo>
                  <a:pt x="7124" y="96100"/>
                </a:lnTo>
                <a:lnTo>
                  <a:pt x="21872" y="106363"/>
                </a:lnTo>
                <a:lnTo>
                  <a:pt x="44246" y="109785"/>
                </a:lnTo>
                <a:lnTo>
                  <a:pt x="68548" y="106363"/>
                </a:lnTo>
                <a:lnTo>
                  <a:pt x="87488" y="96100"/>
                </a:lnTo>
                <a:lnTo>
                  <a:pt x="90446" y="92373"/>
                </a:lnTo>
                <a:lnTo>
                  <a:pt x="47755" y="92373"/>
                </a:lnTo>
                <a:lnTo>
                  <a:pt x="33436" y="90011"/>
                </a:lnTo>
                <a:lnTo>
                  <a:pt x="24300" y="82927"/>
                </a:lnTo>
                <a:lnTo>
                  <a:pt x="20347" y="71120"/>
                </a:lnTo>
                <a:lnTo>
                  <a:pt x="21575" y="54593"/>
                </a:lnTo>
                <a:lnTo>
                  <a:pt x="26959" y="38330"/>
                </a:lnTo>
                <a:lnTo>
                  <a:pt x="35637" y="26712"/>
                </a:lnTo>
                <a:lnTo>
                  <a:pt x="47608" y="19741"/>
                </a:lnTo>
                <a:lnTo>
                  <a:pt x="62874" y="17418"/>
                </a:lnTo>
                <a:lnTo>
                  <a:pt x="105506" y="17418"/>
                </a:lnTo>
                <a:lnTo>
                  <a:pt x="104090" y="13761"/>
                </a:lnTo>
                <a:lnTo>
                  <a:pt x="89299" y="3440"/>
                </a:lnTo>
                <a:lnTo>
                  <a:pt x="66377" y="0"/>
                </a:lnTo>
                <a:close/>
              </a:path>
              <a:path w="111125" h="109854">
                <a:moveTo>
                  <a:pt x="105506" y="17418"/>
                </a:moveTo>
                <a:lnTo>
                  <a:pt x="62874" y="17418"/>
                </a:lnTo>
                <a:lnTo>
                  <a:pt x="76830" y="19741"/>
                </a:lnTo>
                <a:lnTo>
                  <a:pt x="85732" y="26712"/>
                </a:lnTo>
                <a:lnTo>
                  <a:pt x="89578" y="38330"/>
                </a:lnTo>
                <a:lnTo>
                  <a:pt x="88366" y="54593"/>
                </a:lnTo>
                <a:lnTo>
                  <a:pt x="82964" y="71120"/>
                </a:lnTo>
                <a:lnTo>
                  <a:pt x="74395" y="82927"/>
                </a:lnTo>
                <a:lnTo>
                  <a:pt x="62659" y="90011"/>
                </a:lnTo>
                <a:lnTo>
                  <a:pt x="47755" y="92373"/>
                </a:lnTo>
                <a:lnTo>
                  <a:pt x="90446" y="92373"/>
                </a:lnTo>
                <a:lnTo>
                  <a:pt x="101066" y="78994"/>
                </a:lnTo>
                <a:lnTo>
                  <a:pt x="109282" y="55045"/>
                </a:lnTo>
                <a:lnTo>
                  <a:pt x="110751" y="30963"/>
                </a:lnTo>
                <a:lnTo>
                  <a:pt x="105506" y="174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9929" y="6417482"/>
            <a:ext cx="99695" cy="108585"/>
          </a:xfrm>
          <a:custGeom>
            <a:avLst/>
            <a:gdLst/>
            <a:ahLst/>
            <a:cxnLst/>
            <a:rect l="l" t="t" r="r" b="b"/>
            <a:pathLst>
              <a:path w="99694" h="108584">
                <a:moveTo>
                  <a:pt x="99439" y="17640"/>
                </a:moveTo>
                <a:lnTo>
                  <a:pt x="75622" y="17640"/>
                </a:lnTo>
                <a:lnTo>
                  <a:pt x="79338" y="21630"/>
                </a:lnTo>
                <a:lnTo>
                  <a:pt x="77711" y="29607"/>
                </a:lnTo>
                <a:lnTo>
                  <a:pt x="74420" y="37532"/>
                </a:lnTo>
                <a:lnTo>
                  <a:pt x="68055" y="43895"/>
                </a:lnTo>
                <a:lnTo>
                  <a:pt x="58617" y="48697"/>
                </a:lnTo>
                <a:lnTo>
                  <a:pt x="46106" y="51940"/>
                </a:lnTo>
                <a:lnTo>
                  <a:pt x="44275" y="61100"/>
                </a:lnTo>
                <a:lnTo>
                  <a:pt x="68019" y="108273"/>
                </a:lnTo>
                <a:lnTo>
                  <a:pt x="91603" y="108273"/>
                </a:lnTo>
                <a:lnTo>
                  <a:pt x="66411" y="61484"/>
                </a:lnTo>
                <a:lnTo>
                  <a:pt x="78926" y="55875"/>
                </a:lnTo>
                <a:lnTo>
                  <a:pt x="88530" y="48591"/>
                </a:lnTo>
                <a:lnTo>
                  <a:pt x="95224" y="39632"/>
                </a:lnTo>
                <a:lnTo>
                  <a:pt x="99007" y="28995"/>
                </a:lnTo>
                <a:lnTo>
                  <a:pt x="99439" y="17640"/>
                </a:lnTo>
                <a:close/>
              </a:path>
              <a:path w="99694" h="108584">
                <a:moveTo>
                  <a:pt x="71451" y="0"/>
                </a:moveTo>
                <a:lnTo>
                  <a:pt x="21828" y="0"/>
                </a:lnTo>
                <a:lnTo>
                  <a:pt x="0" y="108120"/>
                </a:lnTo>
                <a:lnTo>
                  <a:pt x="20607" y="108120"/>
                </a:lnTo>
                <a:lnTo>
                  <a:pt x="38856" y="17640"/>
                </a:lnTo>
                <a:lnTo>
                  <a:pt x="99439" y="17640"/>
                </a:lnTo>
                <a:lnTo>
                  <a:pt x="99490" y="16309"/>
                </a:lnTo>
                <a:lnTo>
                  <a:pt x="95058" y="7248"/>
                </a:lnTo>
                <a:lnTo>
                  <a:pt x="85712" y="1812"/>
                </a:lnTo>
                <a:lnTo>
                  <a:pt x="714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5935" y="6462001"/>
            <a:ext cx="43815" cy="18415"/>
          </a:xfrm>
          <a:custGeom>
            <a:avLst/>
            <a:gdLst/>
            <a:ahLst/>
            <a:cxnLst/>
            <a:rect l="l" t="t" r="r" b="b"/>
            <a:pathLst>
              <a:path w="43815" h="18414">
                <a:moveTo>
                  <a:pt x="43336" y="0"/>
                </a:moveTo>
                <a:lnTo>
                  <a:pt x="3792" y="0"/>
                </a:lnTo>
                <a:lnTo>
                  <a:pt x="0" y="17946"/>
                </a:lnTo>
                <a:lnTo>
                  <a:pt x="39749" y="17946"/>
                </a:lnTo>
                <a:lnTo>
                  <a:pt x="433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4308" y="6417482"/>
            <a:ext cx="97155" cy="108585"/>
          </a:xfrm>
          <a:custGeom>
            <a:avLst/>
            <a:gdLst/>
            <a:ahLst/>
            <a:cxnLst/>
            <a:rect l="l" t="t" r="r" b="b"/>
            <a:pathLst>
              <a:path w="97155" h="108584">
                <a:moveTo>
                  <a:pt x="96564" y="0"/>
                </a:moveTo>
                <a:lnTo>
                  <a:pt x="21835" y="0"/>
                </a:lnTo>
                <a:lnTo>
                  <a:pt x="0" y="108267"/>
                </a:lnTo>
                <a:lnTo>
                  <a:pt x="75802" y="108267"/>
                </a:lnTo>
                <a:lnTo>
                  <a:pt x="79312" y="90855"/>
                </a:lnTo>
                <a:lnTo>
                  <a:pt x="23358" y="90855"/>
                </a:lnTo>
                <a:lnTo>
                  <a:pt x="38393" y="17264"/>
                </a:lnTo>
                <a:lnTo>
                  <a:pt x="93055" y="17264"/>
                </a:lnTo>
                <a:lnTo>
                  <a:pt x="96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6568" y="6417482"/>
            <a:ext cx="42545" cy="108585"/>
          </a:xfrm>
          <a:custGeom>
            <a:avLst/>
            <a:gdLst/>
            <a:ahLst/>
            <a:cxnLst/>
            <a:rect l="l" t="t" r="r" b="b"/>
            <a:pathLst>
              <a:path w="42544" h="108584">
                <a:moveTo>
                  <a:pt x="42057" y="0"/>
                </a:moveTo>
                <a:lnTo>
                  <a:pt x="21828" y="0"/>
                </a:lnTo>
                <a:lnTo>
                  <a:pt x="0" y="108267"/>
                </a:lnTo>
                <a:lnTo>
                  <a:pt x="20228" y="108267"/>
                </a:lnTo>
                <a:lnTo>
                  <a:pt x="420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76055" y="6417482"/>
            <a:ext cx="76835" cy="108585"/>
          </a:xfrm>
          <a:custGeom>
            <a:avLst/>
            <a:gdLst/>
            <a:ahLst/>
            <a:cxnLst/>
            <a:rect l="l" t="t" r="r" b="b"/>
            <a:pathLst>
              <a:path w="76834" h="108584">
                <a:moveTo>
                  <a:pt x="76316" y="0"/>
                </a:moveTo>
                <a:lnTo>
                  <a:pt x="50817" y="0"/>
                </a:lnTo>
                <a:lnTo>
                  <a:pt x="4243" y="40680"/>
                </a:lnTo>
                <a:lnTo>
                  <a:pt x="0" y="61732"/>
                </a:lnTo>
                <a:lnTo>
                  <a:pt x="33637" y="108267"/>
                </a:lnTo>
                <a:lnTo>
                  <a:pt x="60125" y="108267"/>
                </a:lnTo>
                <a:lnTo>
                  <a:pt x="15779" y="52546"/>
                </a:lnTo>
                <a:lnTo>
                  <a:pt x="763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4843" y="6345080"/>
            <a:ext cx="231140" cy="270510"/>
          </a:xfrm>
          <a:custGeom>
            <a:avLst/>
            <a:gdLst/>
            <a:ahLst/>
            <a:cxnLst/>
            <a:rect l="l" t="t" r="r" b="b"/>
            <a:pathLst>
              <a:path w="231140" h="270509">
                <a:moveTo>
                  <a:pt x="222221" y="126156"/>
                </a:moveTo>
                <a:lnTo>
                  <a:pt x="17457" y="188075"/>
                </a:lnTo>
                <a:lnTo>
                  <a:pt x="115526" y="270102"/>
                </a:lnTo>
                <a:lnTo>
                  <a:pt x="213601" y="188075"/>
                </a:lnTo>
                <a:lnTo>
                  <a:pt x="222221" y="126156"/>
                </a:lnTo>
                <a:close/>
              </a:path>
              <a:path w="231140" h="270509">
                <a:moveTo>
                  <a:pt x="115526" y="0"/>
                </a:moveTo>
                <a:lnTo>
                  <a:pt x="0" y="62689"/>
                </a:lnTo>
                <a:lnTo>
                  <a:pt x="16294" y="179749"/>
                </a:lnTo>
                <a:lnTo>
                  <a:pt x="228405" y="81777"/>
                </a:lnTo>
                <a:lnTo>
                  <a:pt x="231059" y="62689"/>
                </a:lnTo>
                <a:lnTo>
                  <a:pt x="1155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1342" y="6397249"/>
            <a:ext cx="15875" cy="19685"/>
          </a:xfrm>
          <a:custGeom>
            <a:avLst/>
            <a:gdLst/>
            <a:ahLst/>
            <a:cxnLst/>
            <a:rect l="l" t="t" r="r" b="b"/>
            <a:pathLst>
              <a:path w="15875" h="19685">
                <a:moveTo>
                  <a:pt x="8961" y="2071"/>
                </a:moveTo>
                <a:lnTo>
                  <a:pt x="6299" y="2071"/>
                </a:lnTo>
                <a:lnTo>
                  <a:pt x="6299" y="19470"/>
                </a:lnTo>
                <a:lnTo>
                  <a:pt x="8961" y="19470"/>
                </a:lnTo>
                <a:lnTo>
                  <a:pt x="8961" y="2071"/>
                </a:lnTo>
                <a:close/>
              </a:path>
              <a:path w="15875" h="19685">
                <a:moveTo>
                  <a:pt x="15266" y="0"/>
                </a:moveTo>
                <a:lnTo>
                  <a:pt x="0" y="0"/>
                </a:lnTo>
                <a:lnTo>
                  <a:pt x="0" y="2071"/>
                </a:lnTo>
                <a:lnTo>
                  <a:pt x="15266" y="2071"/>
                </a:lnTo>
                <a:lnTo>
                  <a:pt x="152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79497" y="6397247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4" h="19685">
                <a:moveTo>
                  <a:pt x="3399" y="0"/>
                </a:moveTo>
                <a:lnTo>
                  <a:pt x="0" y="0"/>
                </a:lnTo>
                <a:lnTo>
                  <a:pt x="0" y="19476"/>
                </a:lnTo>
                <a:lnTo>
                  <a:pt x="2660" y="19476"/>
                </a:lnTo>
                <a:lnTo>
                  <a:pt x="2660" y="11769"/>
                </a:lnTo>
                <a:lnTo>
                  <a:pt x="2404" y="3888"/>
                </a:lnTo>
                <a:lnTo>
                  <a:pt x="4933" y="3876"/>
                </a:lnTo>
                <a:lnTo>
                  <a:pt x="3399" y="0"/>
                </a:lnTo>
                <a:close/>
              </a:path>
              <a:path w="19684" h="19685">
                <a:moveTo>
                  <a:pt x="4933" y="3876"/>
                </a:moveTo>
                <a:lnTo>
                  <a:pt x="2461" y="3876"/>
                </a:lnTo>
                <a:lnTo>
                  <a:pt x="8806" y="19476"/>
                </a:lnTo>
                <a:lnTo>
                  <a:pt x="10574" y="19476"/>
                </a:lnTo>
                <a:lnTo>
                  <a:pt x="12060" y="15824"/>
                </a:lnTo>
                <a:lnTo>
                  <a:pt x="9660" y="15824"/>
                </a:lnTo>
                <a:lnTo>
                  <a:pt x="4933" y="3876"/>
                </a:lnTo>
                <a:close/>
              </a:path>
              <a:path w="19684" h="19685">
                <a:moveTo>
                  <a:pt x="19392" y="3837"/>
                </a:moveTo>
                <a:lnTo>
                  <a:pt x="16936" y="3837"/>
                </a:lnTo>
                <a:lnTo>
                  <a:pt x="16737" y="11769"/>
                </a:lnTo>
                <a:lnTo>
                  <a:pt x="16737" y="19476"/>
                </a:lnTo>
                <a:lnTo>
                  <a:pt x="19392" y="19476"/>
                </a:lnTo>
                <a:lnTo>
                  <a:pt x="19392" y="3837"/>
                </a:lnTo>
                <a:close/>
              </a:path>
              <a:path w="19684" h="19685">
                <a:moveTo>
                  <a:pt x="19392" y="0"/>
                </a:moveTo>
                <a:lnTo>
                  <a:pt x="15991" y="0"/>
                </a:lnTo>
                <a:lnTo>
                  <a:pt x="9738" y="15824"/>
                </a:lnTo>
                <a:lnTo>
                  <a:pt x="12060" y="15824"/>
                </a:lnTo>
                <a:lnTo>
                  <a:pt x="16936" y="3837"/>
                </a:lnTo>
                <a:lnTo>
                  <a:pt x="19392" y="3837"/>
                </a:lnTo>
                <a:lnTo>
                  <a:pt x="193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950607" y="1643379"/>
            <a:ext cx="52603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spc="-15" dirty="0"/>
              <a:t>Practical </a:t>
            </a:r>
            <a:r>
              <a:rPr sz="4000" dirty="0"/>
              <a:t>Guide </a:t>
            </a:r>
            <a:r>
              <a:rPr sz="4000" spc="-20" dirty="0"/>
              <a:t>to  </a:t>
            </a:r>
            <a:r>
              <a:rPr sz="4000" dirty="0"/>
              <a:t>Securing</a:t>
            </a:r>
            <a:r>
              <a:rPr sz="4000" spc="-85" dirty="0"/>
              <a:t> </a:t>
            </a:r>
            <a:r>
              <a:rPr sz="4000" spc="-20" dirty="0"/>
              <a:t>Kubernets(K8’s)</a:t>
            </a:r>
            <a:endParaRPr sz="4000"/>
          </a:p>
        </p:txBody>
      </p:sp>
      <p:sp>
        <p:nvSpPr>
          <p:cNvPr id="18" name="object 18"/>
          <p:cNvSpPr/>
          <p:nvPr/>
        </p:nvSpPr>
        <p:spPr>
          <a:xfrm>
            <a:off x="6492240" y="841247"/>
            <a:ext cx="5696712" cy="5617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51632" y="1335024"/>
            <a:ext cx="5888736" cy="5169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EXPOSED</a:t>
            </a:r>
            <a:r>
              <a:rPr spc="-75" dirty="0"/>
              <a:t> </a:t>
            </a:r>
            <a:r>
              <a:rPr spc="-15" dirty="0"/>
              <a:t>DASHBOARDS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64535" y="1322832"/>
            <a:ext cx="6928104" cy="403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EXPOSED</a:t>
            </a:r>
            <a:r>
              <a:rPr spc="-75" dirty="0"/>
              <a:t> </a:t>
            </a:r>
            <a:r>
              <a:rPr spc="-15" dirty="0"/>
              <a:t>DASHBOARDS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8544" y="1383791"/>
            <a:ext cx="6534911" cy="5126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EXPOSED</a:t>
            </a:r>
            <a:r>
              <a:rPr spc="-75" dirty="0"/>
              <a:t> </a:t>
            </a:r>
            <a:r>
              <a:rPr spc="-15" dirty="0"/>
              <a:t>DASHBOARDS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103" y="1801367"/>
            <a:ext cx="11960352" cy="1956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488" y="1825751"/>
            <a:ext cx="11859768" cy="1853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103" y="3892296"/>
            <a:ext cx="11960352" cy="198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488" y="3916679"/>
            <a:ext cx="11859768" cy="1880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17420" y="556259"/>
            <a:ext cx="31572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EXPOSED</a:t>
            </a:r>
            <a:r>
              <a:rPr spc="-60" dirty="0"/>
              <a:t> </a:t>
            </a:r>
            <a:r>
              <a:rPr spc="-10" dirty="0"/>
              <a:t>KUBELET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6342" y="556259"/>
            <a:ext cx="87179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EXEC </a:t>
            </a:r>
            <a:r>
              <a:rPr spc="-5" dirty="0"/>
              <a:t>ON </a:t>
            </a:r>
            <a:r>
              <a:rPr dirty="0"/>
              <a:t>RUNNING </a:t>
            </a:r>
            <a:r>
              <a:rPr spc="-35" dirty="0"/>
              <a:t>CONTAINER </a:t>
            </a:r>
            <a:r>
              <a:rPr spc="-10" dirty="0"/>
              <a:t>THROUGH</a:t>
            </a:r>
            <a:r>
              <a:rPr spc="55" dirty="0"/>
              <a:t> </a:t>
            </a:r>
            <a:r>
              <a:rPr spc="-10" dirty="0"/>
              <a:t>KUBELET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1863" y="1697228"/>
            <a:ext cx="6898005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PoC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Security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Engineer @ Handy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(K8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v1.9)</a:t>
            </a: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Issue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POST request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targeted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Follow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with GET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via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SPDY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websocket</a:t>
            </a:r>
            <a:r>
              <a:rPr sz="24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2639" y="3221735"/>
            <a:ext cx="7647431" cy="1478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97023" y="3246120"/>
            <a:ext cx="7546848" cy="1377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1918" y="556259"/>
            <a:ext cx="58483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REPLAYING </a:t>
            </a:r>
            <a:r>
              <a:rPr spc="-10" dirty="0"/>
              <a:t>KUBELET</a:t>
            </a:r>
            <a:r>
              <a:rPr spc="20" dirty="0"/>
              <a:t> </a:t>
            </a:r>
            <a:r>
              <a:rPr spc="-5" dirty="0"/>
              <a:t>CREDENTIALS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1863" y="1697228"/>
            <a:ext cx="7259955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SSRF in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vulnerable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service used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Shopify</a:t>
            </a: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Kubelet credentials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leaks via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vulnerability</a:t>
            </a: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Credentials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replayed to gain root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access in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8863" y="3054095"/>
            <a:ext cx="9034272" cy="3316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5150" y="556259"/>
            <a:ext cx="24022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EXPOSED</a:t>
            </a:r>
            <a:r>
              <a:rPr spc="-65" dirty="0"/>
              <a:t> </a:t>
            </a:r>
            <a:r>
              <a:rPr spc="-20" dirty="0"/>
              <a:t>etcd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2056" y="3679444"/>
            <a:ext cx="3110865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797560" marR="5080" indent="-785495">
              <a:lnSpc>
                <a:spcPct val="101400"/>
              </a:lnSpc>
              <a:spcBef>
                <a:spcPts val="50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Distributed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Key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Value 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Store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9456" y="1697371"/>
            <a:ext cx="1673860" cy="1673860"/>
          </a:xfrm>
          <a:custGeom>
            <a:avLst/>
            <a:gdLst/>
            <a:ahLst/>
            <a:cxnLst/>
            <a:rect l="l" t="t" r="r" b="b"/>
            <a:pathLst>
              <a:path w="1673860" h="1673860">
                <a:moveTo>
                  <a:pt x="1394758" y="0"/>
                </a:moveTo>
                <a:lnTo>
                  <a:pt x="278957" y="0"/>
                </a:lnTo>
                <a:lnTo>
                  <a:pt x="233709" y="3651"/>
                </a:lnTo>
                <a:lnTo>
                  <a:pt x="190785" y="14221"/>
                </a:lnTo>
                <a:lnTo>
                  <a:pt x="150760" y="31136"/>
                </a:lnTo>
                <a:lnTo>
                  <a:pt x="114209" y="53822"/>
                </a:lnTo>
                <a:lnTo>
                  <a:pt x="81705" y="81705"/>
                </a:lnTo>
                <a:lnTo>
                  <a:pt x="53822" y="114209"/>
                </a:lnTo>
                <a:lnTo>
                  <a:pt x="31136" y="150761"/>
                </a:lnTo>
                <a:lnTo>
                  <a:pt x="14221" y="190785"/>
                </a:lnTo>
                <a:lnTo>
                  <a:pt x="3651" y="233709"/>
                </a:lnTo>
                <a:lnTo>
                  <a:pt x="0" y="278958"/>
                </a:lnTo>
                <a:lnTo>
                  <a:pt x="0" y="1394758"/>
                </a:lnTo>
                <a:lnTo>
                  <a:pt x="3651" y="1440006"/>
                </a:lnTo>
                <a:lnTo>
                  <a:pt x="14221" y="1482930"/>
                </a:lnTo>
                <a:lnTo>
                  <a:pt x="31136" y="1522955"/>
                </a:lnTo>
                <a:lnTo>
                  <a:pt x="53822" y="1559507"/>
                </a:lnTo>
                <a:lnTo>
                  <a:pt x="81705" y="1592011"/>
                </a:lnTo>
                <a:lnTo>
                  <a:pt x="114209" y="1619893"/>
                </a:lnTo>
                <a:lnTo>
                  <a:pt x="150760" y="1642579"/>
                </a:lnTo>
                <a:lnTo>
                  <a:pt x="190785" y="1659494"/>
                </a:lnTo>
                <a:lnTo>
                  <a:pt x="233709" y="1670065"/>
                </a:lnTo>
                <a:lnTo>
                  <a:pt x="278957" y="1673716"/>
                </a:lnTo>
                <a:lnTo>
                  <a:pt x="1394758" y="1673716"/>
                </a:lnTo>
                <a:lnTo>
                  <a:pt x="1440006" y="1670065"/>
                </a:lnTo>
                <a:lnTo>
                  <a:pt x="1482930" y="1659494"/>
                </a:lnTo>
                <a:lnTo>
                  <a:pt x="1522955" y="1642579"/>
                </a:lnTo>
                <a:lnTo>
                  <a:pt x="1559506" y="1619893"/>
                </a:lnTo>
                <a:lnTo>
                  <a:pt x="1592011" y="1592011"/>
                </a:lnTo>
                <a:lnTo>
                  <a:pt x="1619893" y="1559507"/>
                </a:lnTo>
                <a:lnTo>
                  <a:pt x="1642579" y="1522955"/>
                </a:lnTo>
                <a:lnTo>
                  <a:pt x="1659494" y="1482930"/>
                </a:lnTo>
                <a:lnTo>
                  <a:pt x="1670065" y="1440006"/>
                </a:lnTo>
                <a:lnTo>
                  <a:pt x="1673716" y="1394758"/>
                </a:lnTo>
                <a:lnTo>
                  <a:pt x="1673716" y="278958"/>
                </a:lnTo>
                <a:lnTo>
                  <a:pt x="1670065" y="233709"/>
                </a:lnTo>
                <a:lnTo>
                  <a:pt x="1659494" y="190785"/>
                </a:lnTo>
                <a:lnTo>
                  <a:pt x="1642579" y="150761"/>
                </a:lnTo>
                <a:lnTo>
                  <a:pt x="1619893" y="114209"/>
                </a:lnTo>
                <a:lnTo>
                  <a:pt x="1592011" y="81705"/>
                </a:lnTo>
                <a:lnTo>
                  <a:pt x="1559506" y="53822"/>
                </a:lnTo>
                <a:lnTo>
                  <a:pt x="1522955" y="31136"/>
                </a:lnTo>
                <a:lnTo>
                  <a:pt x="1482930" y="14221"/>
                </a:lnTo>
                <a:lnTo>
                  <a:pt x="1440006" y="3651"/>
                </a:lnTo>
                <a:lnTo>
                  <a:pt x="1394758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9456" y="1697371"/>
            <a:ext cx="1673860" cy="1673860"/>
          </a:xfrm>
          <a:custGeom>
            <a:avLst/>
            <a:gdLst/>
            <a:ahLst/>
            <a:cxnLst/>
            <a:rect l="l" t="t" r="r" b="b"/>
            <a:pathLst>
              <a:path w="1673860" h="1673860">
                <a:moveTo>
                  <a:pt x="0" y="278958"/>
                </a:moveTo>
                <a:lnTo>
                  <a:pt x="3651" y="233709"/>
                </a:lnTo>
                <a:lnTo>
                  <a:pt x="14221" y="190785"/>
                </a:lnTo>
                <a:lnTo>
                  <a:pt x="31136" y="150760"/>
                </a:lnTo>
                <a:lnTo>
                  <a:pt x="53822" y="114209"/>
                </a:lnTo>
                <a:lnTo>
                  <a:pt x="81704" y="81704"/>
                </a:lnTo>
                <a:lnTo>
                  <a:pt x="114209" y="53822"/>
                </a:lnTo>
                <a:lnTo>
                  <a:pt x="150760" y="31136"/>
                </a:lnTo>
                <a:lnTo>
                  <a:pt x="190785" y="14221"/>
                </a:lnTo>
                <a:lnTo>
                  <a:pt x="233709" y="3651"/>
                </a:lnTo>
                <a:lnTo>
                  <a:pt x="278958" y="0"/>
                </a:lnTo>
                <a:lnTo>
                  <a:pt x="1394758" y="0"/>
                </a:lnTo>
                <a:lnTo>
                  <a:pt x="1440006" y="3651"/>
                </a:lnTo>
                <a:lnTo>
                  <a:pt x="1482930" y="14221"/>
                </a:lnTo>
                <a:lnTo>
                  <a:pt x="1522955" y="31136"/>
                </a:lnTo>
                <a:lnTo>
                  <a:pt x="1559506" y="53822"/>
                </a:lnTo>
                <a:lnTo>
                  <a:pt x="1592011" y="81704"/>
                </a:lnTo>
                <a:lnTo>
                  <a:pt x="1619893" y="114209"/>
                </a:lnTo>
                <a:lnTo>
                  <a:pt x="1642579" y="150760"/>
                </a:lnTo>
                <a:lnTo>
                  <a:pt x="1659494" y="190785"/>
                </a:lnTo>
                <a:lnTo>
                  <a:pt x="1670064" y="233709"/>
                </a:lnTo>
                <a:lnTo>
                  <a:pt x="1673716" y="278958"/>
                </a:lnTo>
                <a:lnTo>
                  <a:pt x="1673716" y="1394758"/>
                </a:lnTo>
                <a:lnTo>
                  <a:pt x="1670064" y="1440006"/>
                </a:lnTo>
                <a:lnTo>
                  <a:pt x="1659494" y="1482930"/>
                </a:lnTo>
                <a:lnTo>
                  <a:pt x="1642579" y="1522955"/>
                </a:lnTo>
                <a:lnTo>
                  <a:pt x="1619893" y="1559506"/>
                </a:lnTo>
                <a:lnTo>
                  <a:pt x="1592011" y="1592011"/>
                </a:lnTo>
                <a:lnTo>
                  <a:pt x="1559506" y="1619893"/>
                </a:lnTo>
                <a:lnTo>
                  <a:pt x="1522955" y="1642579"/>
                </a:lnTo>
                <a:lnTo>
                  <a:pt x="1482930" y="1659494"/>
                </a:lnTo>
                <a:lnTo>
                  <a:pt x="1440006" y="1670064"/>
                </a:lnTo>
                <a:lnTo>
                  <a:pt x="1394758" y="1673716"/>
                </a:lnTo>
                <a:lnTo>
                  <a:pt x="278958" y="1673716"/>
                </a:lnTo>
                <a:lnTo>
                  <a:pt x="233709" y="1670064"/>
                </a:lnTo>
                <a:lnTo>
                  <a:pt x="190785" y="1659494"/>
                </a:lnTo>
                <a:lnTo>
                  <a:pt x="150760" y="1642579"/>
                </a:lnTo>
                <a:lnTo>
                  <a:pt x="114209" y="1619893"/>
                </a:lnTo>
                <a:lnTo>
                  <a:pt x="81704" y="1592011"/>
                </a:lnTo>
                <a:lnTo>
                  <a:pt x="53822" y="1559506"/>
                </a:lnTo>
                <a:lnTo>
                  <a:pt x="31136" y="1522955"/>
                </a:lnTo>
                <a:lnTo>
                  <a:pt x="14221" y="1482930"/>
                </a:lnTo>
                <a:lnTo>
                  <a:pt x="3651" y="1440006"/>
                </a:lnTo>
                <a:lnTo>
                  <a:pt x="0" y="1394758"/>
                </a:lnTo>
                <a:lnTo>
                  <a:pt x="0" y="27895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17264" y="1523999"/>
            <a:ext cx="0" cy="3694429"/>
          </a:xfrm>
          <a:custGeom>
            <a:avLst/>
            <a:gdLst/>
            <a:ahLst/>
            <a:cxnLst/>
            <a:rect l="l" t="t" r="r" b="b"/>
            <a:pathLst>
              <a:path h="3694429">
                <a:moveTo>
                  <a:pt x="0" y="3694176"/>
                </a:moveTo>
                <a:lnTo>
                  <a:pt x="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15165" y="3679444"/>
            <a:ext cx="3100705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24255" marR="5080" indent="-1012190">
              <a:lnSpc>
                <a:spcPct val="101400"/>
              </a:lnSpc>
              <a:spcBef>
                <a:spcPts val="50"/>
              </a:spcBef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No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Authentication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by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1355" y="1697371"/>
            <a:ext cx="1673860" cy="1673860"/>
          </a:xfrm>
          <a:custGeom>
            <a:avLst/>
            <a:gdLst/>
            <a:ahLst/>
            <a:cxnLst/>
            <a:rect l="l" t="t" r="r" b="b"/>
            <a:pathLst>
              <a:path w="1673859" h="1673860">
                <a:moveTo>
                  <a:pt x="1394757" y="0"/>
                </a:moveTo>
                <a:lnTo>
                  <a:pt x="278958" y="0"/>
                </a:lnTo>
                <a:lnTo>
                  <a:pt x="233709" y="3651"/>
                </a:lnTo>
                <a:lnTo>
                  <a:pt x="190785" y="14221"/>
                </a:lnTo>
                <a:lnTo>
                  <a:pt x="150760" y="31136"/>
                </a:lnTo>
                <a:lnTo>
                  <a:pt x="114208" y="53822"/>
                </a:lnTo>
                <a:lnTo>
                  <a:pt x="81704" y="81705"/>
                </a:lnTo>
                <a:lnTo>
                  <a:pt x="53822" y="114209"/>
                </a:lnTo>
                <a:lnTo>
                  <a:pt x="31136" y="150761"/>
                </a:lnTo>
                <a:lnTo>
                  <a:pt x="14221" y="190785"/>
                </a:lnTo>
                <a:lnTo>
                  <a:pt x="3651" y="233709"/>
                </a:lnTo>
                <a:lnTo>
                  <a:pt x="0" y="278958"/>
                </a:lnTo>
                <a:lnTo>
                  <a:pt x="0" y="1394758"/>
                </a:lnTo>
                <a:lnTo>
                  <a:pt x="3651" y="1440006"/>
                </a:lnTo>
                <a:lnTo>
                  <a:pt x="14221" y="1482930"/>
                </a:lnTo>
                <a:lnTo>
                  <a:pt x="31136" y="1522955"/>
                </a:lnTo>
                <a:lnTo>
                  <a:pt x="53822" y="1559507"/>
                </a:lnTo>
                <a:lnTo>
                  <a:pt x="81704" y="1592011"/>
                </a:lnTo>
                <a:lnTo>
                  <a:pt x="114208" y="1619893"/>
                </a:lnTo>
                <a:lnTo>
                  <a:pt x="150760" y="1642579"/>
                </a:lnTo>
                <a:lnTo>
                  <a:pt x="190785" y="1659494"/>
                </a:lnTo>
                <a:lnTo>
                  <a:pt x="233709" y="1670065"/>
                </a:lnTo>
                <a:lnTo>
                  <a:pt x="278958" y="1673716"/>
                </a:lnTo>
                <a:lnTo>
                  <a:pt x="1394757" y="1673716"/>
                </a:lnTo>
                <a:lnTo>
                  <a:pt x="1440005" y="1670065"/>
                </a:lnTo>
                <a:lnTo>
                  <a:pt x="1482929" y="1659494"/>
                </a:lnTo>
                <a:lnTo>
                  <a:pt x="1522954" y="1642579"/>
                </a:lnTo>
                <a:lnTo>
                  <a:pt x="1559506" y="1619893"/>
                </a:lnTo>
                <a:lnTo>
                  <a:pt x="1592010" y="1592011"/>
                </a:lnTo>
                <a:lnTo>
                  <a:pt x="1619892" y="1559507"/>
                </a:lnTo>
                <a:lnTo>
                  <a:pt x="1642578" y="1522955"/>
                </a:lnTo>
                <a:lnTo>
                  <a:pt x="1659493" y="1482930"/>
                </a:lnTo>
                <a:lnTo>
                  <a:pt x="1670064" y="1440006"/>
                </a:lnTo>
                <a:lnTo>
                  <a:pt x="1673715" y="1394758"/>
                </a:lnTo>
                <a:lnTo>
                  <a:pt x="1673715" y="278958"/>
                </a:lnTo>
                <a:lnTo>
                  <a:pt x="1670064" y="233709"/>
                </a:lnTo>
                <a:lnTo>
                  <a:pt x="1659493" y="190785"/>
                </a:lnTo>
                <a:lnTo>
                  <a:pt x="1642578" y="150761"/>
                </a:lnTo>
                <a:lnTo>
                  <a:pt x="1619892" y="114209"/>
                </a:lnTo>
                <a:lnTo>
                  <a:pt x="1592010" y="81705"/>
                </a:lnTo>
                <a:lnTo>
                  <a:pt x="1559506" y="53822"/>
                </a:lnTo>
                <a:lnTo>
                  <a:pt x="1522954" y="31136"/>
                </a:lnTo>
                <a:lnTo>
                  <a:pt x="1482929" y="14221"/>
                </a:lnTo>
                <a:lnTo>
                  <a:pt x="1440005" y="3651"/>
                </a:lnTo>
                <a:lnTo>
                  <a:pt x="1394757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11355" y="1697371"/>
            <a:ext cx="1673860" cy="1673860"/>
          </a:xfrm>
          <a:custGeom>
            <a:avLst/>
            <a:gdLst/>
            <a:ahLst/>
            <a:cxnLst/>
            <a:rect l="l" t="t" r="r" b="b"/>
            <a:pathLst>
              <a:path w="1673859" h="1673860">
                <a:moveTo>
                  <a:pt x="0" y="278958"/>
                </a:moveTo>
                <a:lnTo>
                  <a:pt x="3651" y="233709"/>
                </a:lnTo>
                <a:lnTo>
                  <a:pt x="14221" y="190785"/>
                </a:lnTo>
                <a:lnTo>
                  <a:pt x="31136" y="150760"/>
                </a:lnTo>
                <a:lnTo>
                  <a:pt x="53822" y="114209"/>
                </a:lnTo>
                <a:lnTo>
                  <a:pt x="81704" y="81704"/>
                </a:lnTo>
                <a:lnTo>
                  <a:pt x="114209" y="53822"/>
                </a:lnTo>
                <a:lnTo>
                  <a:pt x="150760" y="31136"/>
                </a:lnTo>
                <a:lnTo>
                  <a:pt x="190785" y="14221"/>
                </a:lnTo>
                <a:lnTo>
                  <a:pt x="233709" y="3651"/>
                </a:lnTo>
                <a:lnTo>
                  <a:pt x="278958" y="0"/>
                </a:lnTo>
                <a:lnTo>
                  <a:pt x="1394758" y="0"/>
                </a:lnTo>
                <a:lnTo>
                  <a:pt x="1440006" y="3651"/>
                </a:lnTo>
                <a:lnTo>
                  <a:pt x="1482930" y="14221"/>
                </a:lnTo>
                <a:lnTo>
                  <a:pt x="1522955" y="31136"/>
                </a:lnTo>
                <a:lnTo>
                  <a:pt x="1559506" y="53822"/>
                </a:lnTo>
                <a:lnTo>
                  <a:pt x="1592011" y="81704"/>
                </a:lnTo>
                <a:lnTo>
                  <a:pt x="1619893" y="114209"/>
                </a:lnTo>
                <a:lnTo>
                  <a:pt x="1642579" y="150760"/>
                </a:lnTo>
                <a:lnTo>
                  <a:pt x="1659494" y="190785"/>
                </a:lnTo>
                <a:lnTo>
                  <a:pt x="1670064" y="233709"/>
                </a:lnTo>
                <a:lnTo>
                  <a:pt x="1673716" y="278958"/>
                </a:lnTo>
                <a:lnTo>
                  <a:pt x="1673716" y="1394758"/>
                </a:lnTo>
                <a:lnTo>
                  <a:pt x="1670064" y="1440006"/>
                </a:lnTo>
                <a:lnTo>
                  <a:pt x="1659494" y="1482930"/>
                </a:lnTo>
                <a:lnTo>
                  <a:pt x="1642579" y="1522955"/>
                </a:lnTo>
                <a:lnTo>
                  <a:pt x="1619893" y="1559506"/>
                </a:lnTo>
                <a:lnTo>
                  <a:pt x="1592011" y="1592011"/>
                </a:lnTo>
                <a:lnTo>
                  <a:pt x="1559506" y="1619893"/>
                </a:lnTo>
                <a:lnTo>
                  <a:pt x="1522955" y="1642579"/>
                </a:lnTo>
                <a:lnTo>
                  <a:pt x="1482930" y="1659494"/>
                </a:lnTo>
                <a:lnTo>
                  <a:pt x="1440006" y="1670064"/>
                </a:lnTo>
                <a:lnTo>
                  <a:pt x="1394758" y="1673716"/>
                </a:lnTo>
                <a:lnTo>
                  <a:pt x="278958" y="1673716"/>
                </a:lnTo>
                <a:lnTo>
                  <a:pt x="233709" y="1670064"/>
                </a:lnTo>
                <a:lnTo>
                  <a:pt x="190785" y="1659494"/>
                </a:lnTo>
                <a:lnTo>
                  <a:pt x="150760" y="1642579"/>
                </a:lnTo>
                <a:lnTo>
                  <a:pt x="114209" y="1619893"/>
                </a:lnTo>
                <a:lnTo>
                  <a:pt x="81704" y="1592011"/>
                </a:lnTo>
                <a:lnTo>
                  <a:pt x="53822" y="1559506"/>
                </a:lnTo>
                <a:lnTo>
                  <a:pt x="31136" y="1522955"/>
                </a:lnTo>
                <a:lnTo>
                  <a:pt x="14221" y="1482930"/>
                </a:lnTo>
                <a:lnTo>
                  <a:pt x="3651" y="1440006"/>
                </a:lnTo>
                <a:lnTo>
                  <a:pt x="0" y="1394758"/>
                </a:lnTo>
                <a:lnTo>
                  <a:pt x="0" y="27895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74735" y="1523999"/>
            <a:ext cx="0" cy="3694429"/>
          </a:xfrm>
          <a:custGeom>
            <a:avLst/>
            <a:gdLst/>
            <a:ahLst/>
            <a:cxnLst/>
            <a:rect l="l" t="t" r="r" b="b"/>
            <a:pathLst>
              <a:path h="3694429">
                <a:moveTo>
                  <a:pt x="0" y="3694176"/>
                </a:moveTo>
                <a:lnTo>
                  <a:pt x="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925143" y="3685539"/>
            <a:ext cx="25603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REST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gRPC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APIs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368826" y="1697371"/>
            <a:ext cx="1673860" cy="1673860"/>
          </a:xfrm>
          <a:custGeom>
            <a:avLst/>
            <a:gdLst/>
            <a:ahLst/>
            <a:cxnLst/>
            <a:rect l="l" t="t" r="r" b="b"/>
            <a:pathLst>
              <a:path w="1673859" h="1673860">
                <a:moveTo>
                  <a:pt x="1394758" y="0"/>
                </a:moveTo>
                <a:lnTo>
                  <a:pt x="278958" y="0"/>
                </a:lnTo>
                <a:lnTo>
                  <a:pt x="233709" y="3651"/>
                </a:lnTo>
                <a:lnTo>
                  <a:pt x="190785" y="14221"/>
                </a:lnTo>
                <a:lnTo>
                  <a:pt x="150761" y="31136"/>
                </a:lnTo>
                <a:lnTo>
                  <a:pt x="114209" y="53822"/>
                </a:lnTo>
                <a:lnTo>
                  <a:pt x="81705" y="81705"/>
                </a:lnTo>
                <a:lnTo>
                  <a:pt x="53822" y="114209"/>
                </a:lnTo>
                <a:lnTo>
                  <a:pt x="31136" y="150761"/>
                </a:lnTo>
                <a:lnTo>
                  <a:pt x="14221" y="190785"/>
                </a:lnTo>
                <a:lnTo>
                  <a:pt x="3651" y="233709"/>
                </a:lnTo>
                <a:lnTo>
                  <a:pt x="0" y="278958"/>
                </a:lnTo>
                <a:lnTo>
                  <a:pt x="0" y="1394758"/>
                </a:lnTo>
                <a:lnTo>
                  <a:pt x="3651" y="1440006"/>
                </a:lnTo>
                <a:lnTo>
                  <a:pt x="14221" y="1482930"/>
                </a:lnTo>
                <a:lnTo>
                  <a:pt x="31136" y="1522955"/>
                </a:lnTo>
                <a:lnTo>
                  <a:pt x="53822" y="1559507"/>
                </a:lnTo>
                <a:lnTo>
                  <a:pt x="81705" y="1592011"/>
                </a:lnTo>
                <a:lnTo>
                  <a:pt x="114209" y="1619893"/>
                </a:lnTo>
                <a:lnTo>
                  <a:pt x="150761" y="1642579"/>
                </a:lnTo>
                <a:lnTo>
                  <a:pt x="190785" y="1659494"/>
                </a:lnTo>
                <a:lnTo>
                  <a:pt x="233709" y="1670065"/>
                </a:lnTo>
                <a:lnTo>
                  <a:pt x="278958" y="1673716"/>
                </a:lnTo>
                <a:lnTo>
                  <a:pt x="1394758" y="1673716"/>
                </a:lnTo>
                <a:lnTo>
                  <a:pt x="1440006" y="1670065"/>
                </a:lnTo>
                <a:lnTo>
                  <a:pt x="1482930" y="1659494"/>
                </a:lnTo>
                <a:lnTo>
                  <a:pt x="1522955" y="1642579"/>
                </a:lnTo>
                <a:lnTo>
                  <a:pt x="1559507" y="1619893"/>
                </a:lnTo>
                <a:lnTo>
                  <a:pt x="1592011" y="1592011"/>
                </a:lnTo>
                <a:lnTo>
                  <a:pt x="1619893" y="1559507"/>
                </a:lnTo>
                <a:lnTo>
                  <a:pt x="1642579" y="1522955"/>
                </a:lnTo>
                <a:lnTo>
                  <a:pt x="1659494" y="1482930"/>
                </a:lnTo>
                <a:lnTo>
                  <a:pt x="1670065" y="1440006"/>
                </a:lnTo>
                <a:lnTo>
                  <a:pt x="1673716" y="1394758"/>
                </a:lnTo>
                <a:lnTo>
                  <a:pt x="1673716" y="278958"/>
                </a:lnTo>
                <a:lnTo>
                  <a:pt x="1670065" y="233709"/>
                </a:lnTo>
                <a:lnTo>
                  <a:pt x="1659494" y="190785"/>
                </a:lnTo>
                <a:lnTo>
                  <a:pt x="1642579" y="150761"/>
                </a:lnTo>
                <a:lnTo>
                  <a:pt x="1619893" y="114209"/>
                </a:lnTo>
                <a:lnTo>
                  <a:pt x="1592011" y="81705"/>
                </a:lnTo>
                <a:lnTo>
                  <a:pt x="1559507" y="53822"/>
                </a:lnTo>
                <a:lnTo>
                  <a:pt x="1522955" y="31136"/>
                </a:lnTo>
                <a:lnTo>
                  <a:pt x="1482930" y="14221"/>
                </a:lnTo>
                <a:lnTo>
                  <a:pt x="1440006" y="3651"/>
                </a:lnTo>
                <a:lnTo>
                  <a:pt x="1394758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68826" y="1697371"/>
            <a:ext cx="1673860" cy="1673860"/>
          </a:xfrm>
          <a:custGeom>
            <a:avLst/>
            <a:gdLst/>
            <a:ahLst/>
            <a:cxnLst/>
            <a:rect l="l" t="t" r="r" b="b"/>
            <a:pathLst>
              <a:path w="1673859" h="1673860">
                <a:moveTo>
                  <a:pt x="0" y="278958"/>
                </a:moveTo>
                <a:lnTo>
                  <a:pt x="3651" y="233709"/>
                </a:lnTo>
                <a:lnTo>
                  <a:pt x="14221" y="190785"/>
                </a:lnTo>
                <a:lnTo>
                  <a:pt x="31136" y="150760"/>
                </a:lnTo>
                <a:lnTo>
                  <a:pt x="53822" y="114209"/>
                </a:lnTo>
                <a:lnTo>
                  <a:pt x="81704" y="81704"/>
                </a:lnTo>
                <a:lnTo>
                  <a:pt x="114209" y="53822"/>
                </a:lnTo>
                <a:lnTo>
                  <a:pt x="150760" y="31136"/>
                </a:lnTo>
                <a:lnTo>
                  <a:pt x="190785" y="14221"/>
                </a:lnTo>
                <a:lnTo>
                  <a:pt x="233709" y="3651"/>
                </a:lnTo>
                <a:lnTo>
                  <a:pt x="278958" y="0"/>
                </a:lnTo>
                <a:lnTo>
                  <a:pt x="1394758" y="0"/>
                </a:lnTo>
                <a:lnTo>
                  <a:pt x="1440006" y="3651"/>
                </a:lnTo>
                <a:lnTo>
                  <a:pt x="1482930" y="14221"/>
                </a:lnTo>
                <a:lnTo>
                  <a:pt x="1522955" y="31136"/>
                </a:lnTo>
                <a:lnTo>
                  <a:pt x="1559506" y="53822"/>
                </a:lnTo>
                <a:lnTo>
                  <a:pt x="1592011" y="81704"/>
                </a:lnTo>
                <a:lnTo>
                  <a:pt x="1619893" y="114209"/>
                </a:lnTo>
                <a:lnTo>
                  <a:pt x="1642579" y="150760"/>
                </a:lnTo>
                <a:lnTo>
                  <a:pt x="1659494" y="190785"/>
                </a:lnTo>
                <a:lnTo>
                  <a:pt x="1670064" y="233709"/>
                </a:lnTo>
                <a:lnTo>
                  <a:pt x="1673716" y="278958"/>
                </a:lnTo>
                <a:lnTo>
                  <a:pt x="1673716" y="1394758"/>
                </a:lnTo>
                <a:lnTo>
                  <a:pt x="1670064" y="1440006"/>
                </a:lnTo>
                <a:lnTo>
                  <a:pt x="1659494" y="1482930"/>
                </a:lnTo>
                <a:lnTo>
                  <a:pt x="1642579" y="1522955"/>
                </a:lnTo>
                <a:lnTo>
                  <a:pt x="1619893" y="1559506"/>
                </a:lnTo>
                <a:lnTo>
                  <a:pt x="1592011" y="1592011"/>
                </a:lnTo>
                <a:lnTo>
                  <a:pt x="1559506" y="1619893"/>
                </a:lnTo>
                <a:lnTo>
                  <a:pt x="1522955" y="1642579"/>
                </a:lnTo>
                <a:lnTo>
                  <a:pt x="1482930" y="1659494"/>
                </a:lnTo>
                <a:lnTo>
                  <a:pt x="1440006" y="1670064"/>
                </a:lnTo>
                <a:lnTo>
                  <a:pt x="1394758" y="1673716"/>
                </a:lnTo>
                <a:lnTo>
                  <a:pt x="278958" y="1673716"/>
                </a:lnTo>
                <a:lnTo>
                  <a:pt x="233709" y="1670064"/>
                </a:lnTo>
                <a:lnTo>
                  <a:pt x="190785" y="1659494"/>
                </a:lnTo>
                <a:lnTo>
                  <a:pt x="150760" y="1642579"/>
                </a:lnTo>
                <a:lnTo>
                  <a:pt x="114209" y="1619893"/>
                </a:lnTo>
                <a:lnTo>
                  <a:pt x="81704" y="1592011"/>
                </a:lnTo>
                <a:lnTo>
                  <a:pt x="53822" y="1559506"/>
                </a:lnTo>
                <a:lnTo>
                  <a:pt x="31136" y="1522955"/>
                </a:lnTo>
                <a:lnTo>
                  <a:pt x="14221" y="1482930"/>
                </a:lnTo>
                <a:lnTo>
                  <a:pt x="3651" y="1440006"/>
                </a:lnTo>
                <a:lnTo>
                  <a:pt x="0" y="1394758"/>
                </a:lnTo>
                <a:lnTo>
                  <a:pt x="0" y="27895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96757" y="2242077"/>
            <a:ext cx="975994" cy="584835"/>
          </a:xfrm>
          <a:custGeom>
            <a:avLst/>
            <a:gdLst/>
            <a:ahLst/>
            <a:cxnLst/>
            <a:rect l="l" t="t" r="r" b="b"/>
            <a:pathLst>
              <a:path w="975995" h="584835">
                <a:moveTo>
                  <a:pt x="972116" y="375608"/>
                </a:moveTo>
                <a:lnTo>
                  <a:pt x="975415" y="327089"/>
                </a:lnTo>
                <a:lnTo>
                  <a:pt x="967431" y="282503"/>
                </a:lnTo>
                <a:lnTo>
                  <a:pt x="949183" y="243243"/>
                </a:lnTo>
                <a:lnTo>
                  <a:pt x="921697" y="210701"/>
                </a:lnTo>
                <a:lnTo>
                  <a:pt x="885992" y="186272"/>
                </a:lnTo>
                <a:lnTo>
                  <a:pt x="843093" y="171348"/>
                </a:lnTo>
                <a:lnTo>
                  <a:pt x="794020" y="167322"/>
                </a:lnTo>
                <a:lnTo>
                  <a:pt x="778210" y="126941"/>
                </a:lnTo>
                <a:lnTo>
                  <a:pt x="755668" y="90939"/>
                </a:lnTo>
                <a:lnTo>
                  <a:pt x="726927" y="59984"/>
                </a:lnTo>
                <a:lnTo>
                  <a:pt x="692516" y="34743"/>
                </a:lnTo>
                <a:lnTo>
                  <a:pt x="652967" y="15887"/>
                </a:lnTo>
                <a:lnTo>
                  <a:pt x="608810" y="4083"/>
                </a:lnTo>
                <a:lnTo>
                  <a:pt x="560577" y="0"/>
                </a:lnTo>
                <a:lnTo>
                  <a:pt x="514105" y="3554"/>
                </a:lnTo>
                <a:lnTo>
                  <a:pt x="468646" y="13857"/>
                </a:lnTo>
                <a:lnTo>
                  <a:pt x="424835" y="30371"/>
                </a:lnTo>
                <a:lnTo>
                  <a:pt x="383306" y="52557"/>
                </a:lnTo>
                <a:lnTo>
                  <a:pt x="344695" y="79877"/>
                </a:lnTo>
                <a:lnTo>
                  <a:pt x="309636" y="111792"/>
                </a:lnTo>
                <a:lnTo>
                  <a:pt x="278765" y="147764"/>
                </a:lnTo>
                <a:lnTo>
                  <a:pt x="252715" y="187254"/>
                </a:lnTo>
                <a:lnTo>
                  <a:pt x="232122" y="229724"/>
                </a:lnTo>
                <a:lnTo>
                  <a:pt x="217620" y="274635"/>
                </a:lnTo>
                <a:lnTo>
                  <a:pt x="170177" y="272013"/>
                </a:lnTo>
                <a:lnTo>
                  <a:pt x="123563" y="283215"/>
                </a:lnTo>
                <a:lnTo>
                  <a:pt x="80508" y="306316"/>
                </a:lnTo>
                <a:lnTo>
                  <a:pt x="43742" y="339394"/>
                </a:lnTo>
                <a:lnTo>
                  <a:pt x="15996" y="380524"/>
                </a:lnTo>
                <a:lnTo>
                  <a:pt x="0" y="427784"/>
                </a:lnTo>
                <a:lnTo>
                  <a:pt x="9168" y="519315"/>
                </a:lnTo>
                <a:lnTo>
                  <a:pt x="58102" y="565664"/>
                </a:lnTo>
                <a:lnTo>
                  <a:pt x="112567" y="582202"/>
                </a:lnTo>
                <a:lnTo>
                  <a:pt x="138329" y="584299"/>
                </a:lnTo>
                <a:lnTo>
                  <a:pt x="745093" y="584299"/>
                </a:lnTo>
                <a:lnTo>
                  <a:pt x="775760" y="577600"/>
                </a:lnTo>
                <a:lnTo>
                  <a:pt x="845791" y="549044"/>
                </a:lnTo>
                <a:lnTo>
                  <a:pt x="922228" y="485943"/>
                </a:lnTo>
                <a:lnTo>
                  <a:pt x="972116" y="375608"/>
                </a:lnTo>
                <a:close/>
              </a:path>
            </a:pathLst>
          </a:custGeom>
          <a:ln w="2532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753879" y="2423487"/>
            <a:ext cx="276225" cy="0"/>
          </a:xfrm>
          <a:custGeom>
            <a:avLst/>
            <a:gdLst/>
            <a:ahLst/>
            <a:cxnLst/>
            <a:rect l="l" t="t" r="r" b="b"/>
            <a:pathLst>
              <a:path w="276225">
                <a:moveTo>
                  <a:pt x="275644" y="0"/>
                </a:moveTo>
                <a:lnTo>
                  <a:pt x="0" y="0"/>
                </a:lnTo>
              </a:path>
            </a:pathLst>
          </a:custGeom>
          <a:ln w="253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71991" y="2423487"/>
            <a:ext cx="90805" cy="0"/>
          </a:xfrm>
          <a:custGeom>
            <a:avLst/>
            <a:gdLst/>
            <a:ahLst/>
            <a:cxnLst/>
            <a:rect l="l" t="t" r="r" b="b"/>
            <a:pathLst>
              <a:path w="90804">
                <a:moveTo>
                  <a:pt x="90519" y="0"/>
                </a:moveTo>
                <a:lnTo>
                  <a:pt x="0" y="0"/>
                </a:lnTo>
              </a:path>
            </a:pathLst>
          </a:custGeom>
          <a:ln w="253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720807" y="2600773"/>
            <a:ext cx="121285" cy="0"/>
          </a:xfrm>
          <a:custGeom>
            <a:avLst/>
            <a:gdLst/>
            <a:ahLst/>
            <a:cxnLst/>
            <a:rect l="l" t="t" r="r" b="b"/>
            <a:pathLst>
              <a:path w="121284">
                <a:moveTo>
                  <a:pt x="120756" y="0"/>
                </a:moveTo>
                <a:lnTo>
                  <a:pt x="0" y="0"/>
                </a:lnTo>
              </a:path>
            </a:pathLst>
          </a:custGeom>
          <a:ln w="253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38921" y="2600773"/>
            <a:ext cx="90805" cy="0"/>
          </a:xfrm>
          <a:custGeom>
            <a:avLst/>
            <a:gdLst/>
            <a:ahLst/>
            <a:cxnLst/>
            <a:rect l="l" t="t" r="r" b="b"/>
            <a:pathLst>
              <a:path w="90804">
                <a:moveTo>
                  <a:pt x="90532" y="0"/>
                </a:moveTo>
                <a:lnTo>
                  <a:pt x="0" y="0"/>
                </a:lnTo>
              </a:path>
            </a:pathLst>
          </a:custGeom>
          <a:ln w="253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20807" y="2773931"/>
            <a:ext cx="121285" cy="0"/>
          </a:xfrm>
          <a:custGeom>
            <a:avLst/>
            <a:gdLst/>
            <a:ahLst/>
            <a:cxnLst/>
            <a:rect l="l" t="t" r="r" b="b"/>
            <a:pathLst>
              <a:path w="121284">
                <a:moveTo>
                  <a:pt x="120756" y="0"/>
                </a:moveTo>
                <a:lnTo>
                  <a:pt x="0" y="0"/>
                </a:lnTo>
              </a:path>
            </a:pathLst>
          </a:custGeom>
          <a:ln w="253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38921" y="2773931"/>
            <a:ext cx="90805" cy="0"/>
          </a:xfrm>
          <a:custGeom>
            <a:avLst/>
            <a:gdLst/>
            <a:ahLst/>
            <a:cxnLst/>
            <a:rect l="l" t="t" r="r" b="b"/>
            <a:pathLst>
              <a:path w="90804">
                <a:moveTo>
                  <a:pt x="90532" y="0"/>
                </a:moveTo>
                <a:lnTo>
                  <a:pt x="0" y="0"/>
                </a:lnTo>
              </a:path>
            </a:pathLst>
          </a:custGeom>
          <a:ln w="253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799344" y="2270944"/>
            <a:ext cx="358140" cy="0"/>
          </a:xfrm>
          <a:custGeom>
            <a:avLst/>
            <a:gdLst/>
            <a:ahLst/>
            <a:cxnLst/>
            <a:rect l="l" t="t" r="r" b="b"/>
            <a:pathLst>
              <a:path w="358140">
                <a:moveTo>
                  <a:pt x="357523" y="0"/>
                </a:moveTo>
                <a:lnTo>
                  <a:pt x="0" y="0"/>
                </a:lnTo>
              </a:path>
            </a:pathLst>
          </a:custGeom>
          <a:ln w="253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17467" y="2270944"/>
            <a:ext cx="90805" cy="0"/>
          </a:xfrm>
          <a:custGeom>
            <a:avLst/>
            <a:gdLst/>
            <a:ahLst/>
            <a:cxnLst/>
            <a:rect l="l" t="t" r="r" b="b"/>
            <a:pathLst>
              <a:path w="90804">
                <a:moveTo>
                  <a:pt x="90519" y="0"/>
                </a:moveTo>
                <a:lnTo>
                  <a:pt x="0" y="0"/>
                </a:lnTo>
              </a:path>
            </a:pathLst>
          </a:custGeom>
          <a:ln w="253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16152" y="1740407"/>
            <a:ext cx="1533144" cy="1533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10200" y="1886711"/>
            <a:ext cx="1274063" cy="1274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118616"/>
            <a:ext cx="9662160" cy="518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5384" y="1143000"/>
            <a:ext cx="9558528" cy="5077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97623" y="2087879"/>
            <a:ext cx="4175760" cy="44531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22007" y="2112264"/>
            <a:ext cx="4075176" cy="43525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06981" y="556259"/>
            <a:ext cx="35782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EXPOSED </a:t>
            </a:r>
            <a:r>
              <a:rPr spc="-20" dirty="0"/>
              <a:t>etcd</a:t>
            </a:r>
            <a:r>
              <a:rPr spc="-60" dirty="0"/>
              <a:t> </a:t>
            </a:r>
            <a:r>
              <a:rPr spc="-5" dirty="0"/>
              <a:t>DEMO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28321" y="4250664"/>
            <a:ext cx="2335530" cy="2335530"/>
          </a:xfrm>
          <a:custGeom>
            <a:avLst/>
            <a:gdLst/>
            <a:ahLst/>
            <a:cxnLst/>
            <a:rect l="l" t="t" r="r" b="b"/>
            <a:pathLst>
              <a:path w="2335529" h="2335529">
                <a:moveTo>
                  <a:pt x="1167677" y="0"/>
                </a:moveTo>
                <a:lnTo>
                  <a:pt x="1119545" y="973"/>
                </a:lnTo>
                <a:lnTo>
                  <a:pt x="1071909" y="3870"/>
                </a:lnTo>
                <a:lnTo>
                  <a:pt x="1024806" y="8652"/>
                </a:lnTo>
                <a:lnTo>
                  <a:pt x="978273" y="15282"/>
                </a:lnTo>
                <a:lnTo>
                  <a:pt x="932349" y="23723"/>
                </a:lnTo>
                <a:lnTo>
                  <a:pt x="887070" y="33935"/>
                </a:lnTo>
                <a:lnTo>
                  <a:pt x="842475" y="45883"/>
                </a:lnTo>
                <a:lnTo>
                  <a:pt x="798600" y="59528"/>
                </a:lnTo>
                <a:lnTo>
                  <a:pt x="755484" y="74834"/>
                </a:lnTo>
                <a:lnTo>
                  <a:pt x="713164" y="91761"/>
                </a:lnTo>
                <a:lnTo>
                  <a:pt x="671677" y="110274"/>
                </a:lnTo>
                <a:lnTo>
                  <a:pt x="631062" y="130333"/>
                </a:lnTo>
                <a:lnTo>
                  <a:pt x="591355" y="151903"/>
                </a:lnTo>
                <a:lnTo>
                  <a:pt x="552594" y="174944"/>
                </a:lnTo>
                <a:lnTo>
                  <a:pt x="514817" y="199420"/>
                </a:lnTo>
                <a:lnTo>
                  <a:pt x="478062" y="225293"/>
                </a:lnTo>
                <a:lnTo>
                  <a:pt x="442365" y="252526"/>
                </a:lnTo>
                <a:lnTo>
                  <a:pt x="407765" y="281080"/>
                </a:lnTo>
                <a:lnTo>
                  <a:pt x="374299" y="310919"/>
                </a:lnTo>
                <a:lnTo>
                  <a:pt x="342004" y="342004"/>
                </a:lnTo>
                <a:lnTo>
                  <a:pt x="310919" y="374299"/>
                </a:lnTo>
                <a:lnTo>
                  <a:pt x="281080" y="407765"/>
                </a:lnTo>
                <a:lnTo>
                  <a:pt x="252526" y="442365"/>
                </a:lnTo>
                <a:lnTo>
                  <a:pt x="225293" y="478062"/>
                </a:lnTo>
                <a:lnTo>
                  <a:pt x="199420" y="514817"/>
                </a:lnTo>
                <a:lnTo>
                  <a:pt x="174944" y="552594"/>
                </a:lnTo>
                <a:lnTo>
                  <a:pt x="151903" y="591355"/>
                </a:lnTo>
                <a:lnTo>
                  <a:pt x="130333" y="631062"/>
                </a:lnTo>
                <a:lnTo>
                  <a:pt x="110274" y="671677"/>
                </a:lnTo>
                <a:lnTo>
                  <a:pt x="91761" y="713164"/>
                </a:lnTo>
                <a:lnTo>
                  <a:pt x="74834" y="755484"/>
                </a:lnTo>
                <a:lnTo>
                  <a:pt x="59528" y="798600"/>
                </a:lnTo>
                <a:lnTo>
                  <a:pt x="45883" y="842475"/>
                </a:lnTo>
                <a:lnTo>
                  <a:pt x="33935" y="887070"/>
                </a:lnTo>
                <a:lnTo>
                  <a:pt x="23723" y="932349"/>
                </a:lnTo>
                <a:lnTo>
                  <a:pt x="15282" y="978273"/>
                </a:lnTo>
                <a:lnTo>
                  <a:pt x="8652" y="1024806"/>
                </a:lnTo>
                <a:lnTo>
                  <a:pt x="3870" y="1071909"/>
                </a:lnTo>
                <a:lnTo>
                  <a:pt x="973" y="1119545"/>
                </a:lnTo>
                <a:lnTo>
                  <a:pt x="0" y="1167677"/>
                </a:lnTo>
                <a:lnTo>
                  <a:pt x="973" y="1215808"/>
                </a:lnTo>
                <a:lnTo>
                  <a:pt x="3870" y="1263445"/>
                </a:lnTo>
                <a:lnTo>
                  <a:pt x="8652" y="1310548"/>
                </a:lnTo>
                <a:lnTo>
                  <a:pt x="15282" y="1357080"/>
                </a:lnTo>
                <a:lnTo>
                  <a:pt x="23723" y="1403005"/>
                </a:lnTo>
                <a:lnTo>
                  <a:pt x="33935" y="1448283"/>
                </a:lnTo>
                <a:lnTo>
                  <a:pt x="45883" y="1492879"/>
                </a:lnTo>
                <a:lnTo>
                  <a:pt x="59528" y="1536753"/>
                </a:lnTo>
                <a:lnTo>
                  <a:pt x="74834" y="1579870"/>
                </a:lnTo>
                <a:lnTo>
                  <a:pt x="91761" y="1622190"/>
                </a:lnTo>
                <a:lnTo>
                  <a:pt x="110274" y="1663676"/>
                </a:lnTo>
                <a:lnTo>
                  <a:pt x="130333" y="1704292"/>
                </a:lnTo>
                <a:lnTo>
                  <a:pt x="151903" y="1743999"/>
                </a:lnTo>
                <a:lnTo>
                  <a:pt x="174944" y="1782760"/>
                </a:lnTo>
                <a:lnTo>
                  <a:pt x="199420" y="1820537"/>
                </a:lnTo>
                <a:lnTo>
                  <a:pt x="225293" y="1857292"/>
                </a:lnTo>
                <a:lnTo>
                  <a:pt x="252526" y="1892989"/>
                </a:lnTo>
                <a:lnTo>
                  <a:pt x="281080" y="1927589"/>
                </a:lnTo>
                <a:lnTo>
                  <a:pt x="310919" y="1961055"/>
                </a:lnTo>
                <a:lnTo>
                  <a:pt x="342004" y="1993350"/>
                </a:lnTo>
                <a:lnTo>
                  <a:pt x="374299" y="2024435"/>
                </a:lnTo>
                <a:lnTo>
                  <a:pt x="407765" y="2054274"/>
                </a:lnTo>
                <a:lnTo>
                  <a:pt x="442365" y="2082828"/>
                </a:lnTo>
                <a:lnTo>
                  <a:pt x="478062" y="2110060"/>
                </a:lnTo>
                <a:lnTo>
                  <a:pt x="514817" y="2135933"/>
                </a:lnTo>
                <a:lnTo>
                  <a:pt x="552594" y="2160409"/>
                </a:lnTo>
                <a:lnTo>
                  <a:pt x="591355" y="2183451"/>
                </a:lnTo>
                <a:lnTo>
                  <a:pt x="631062" y="2205020"/>
                </a:lnTo>
                <a:lnTo>
                  <a:pt x="671677" y="2225080"/>
                </a:lnTo>
                <a:lnTo>
                  <a:pt x="713164" y="2243592"/>
                </a:lnTo>
                <a:lnTo>
                  <a:pt x="755484" y="2260520"/>
                </a:lnTo>
                <a:lnTo>
                  <a:pt x="798600" y="2275825"/>
                </a:lnTo>
                <a:lnTo>
                  <a:pt x="842475" y="2289471"/>
                </a:lnTo>
                <a:lnTo>
                  <a:pt x="887070" y="2301418"/>
                </a:lnTo>
                <a:lnTo>
                  <a:pt x="932349" y="2311631"/>
                </a:lnTo>
                <a:lnTo>
                  <a:pt x="978273" y="2320071"/>
                </a:lnTo>
                <a:lnTo>
                  <a:pt x="1024806" y="2326701"/>
                </a:lnTo>
                <a:lnTo>
                  <a:pt x="1071909" y="2331483"/>
                </a:lnTo>
                <a:lnTo>
                  <a:pt x="1119545" y="2334380"/>
                </a:lnTo>
                <a:lnTo>
                  <a:pt x="1167677" y="2335354"/>
                </a:lnTo>
                <a:lnTo>
                  <a:pt x="1215808" y="2334380"/>
                </a:lnTo>
                <a:lnTo>
                  <a:pt x="1263444" y="2331483"/>
                </a:lnTo>
                <a:lnTo>
                  <a:pt x="1310548" y="2326701"/>
                </a:lnTo>
                <a:lnTo>
                  <a:pt x="1357080" y="2320071"/>
                </a:lnTo>
                <a:lnTo>
                  <a:pt x="1403004" y="2311631"/>
                </a:lnTo>
                <a:lnTo>
                  <a:pt x="1448283" y="2301418"/>
                </a:lnTo>
                <a:lnTo>
                  <a:pt x="1492878" y="2289471"/>
                </a:lnTo>
                <a:lnTo>
                  <a:pt x="1536753" y="2275825"/>
                </a:lnTo>
                <a:lnTo>
                  <a:pt x="1579869" y="2260520"/>
                </a:lnTo>
                <a:lnTo>
                  <a:pt x="1622189" y="2243592"/>
                </a:lnTo>
                <a:lnTo>
                  <a:pt x="1663676" y="2225080"/>
                </a:lnTo>
                <a:lnTo>
                  <a:pt x="1704291" y="2205020"/>
                </a:lnTo>
                <a:lnTo>
                  <a:pt x="1743998" y="2183451"/>
                </a:lnTo>
                <a:lnTo>
                  <a:pt x="1782759" y="2160409"/>
                </a:lnTo>
                <a:lnTo>
                  <a:pt x="1820536" y="2135933"/>
                </a:lnTo>
                <a:lnTo>
                  <a:pt x="1857292" y="2110060"/>
                </a:lnTo>
                <a:lnTo>
                  <a:pt x="1892988" y="2082828"/>
                </a:lnTo>
                <a:lnTo>
                  <a:pt x="1927588" y="2054274"/>
                </a:lnTo>
                <a:lnTo>
                  <a:pt x="1961055" y="2024435"/>
                </a:lnTo>
                <a:lnTo>
                  <a:pt x="1993349" y="1993350"/>
                </a:lnTo>
                <a:lnTo>
                  <a:pt x="2024434" y="1961055"/>
                </a:lnTo>
                <a:lnTo>
                  <a:pt x="2054273" y="1927589"/>
                </a:lnTo>
                <a:lnTo>
                  <a:pt x="2082827" y="1892989"/>
                </a:lnTo>
                <a:lnTo>
                  <a:pt x="2110060" y="1857292"/>
                </a:lnTo>
                <a:lnTo>
                  <a:pt x="2135933" y="1820537"/>
                </a:lnTo>
                <a:lnTo>
                  <a:pt x="2160409" y="1782760"/>
                </a:lnTo>
                <a:lnTo>
                  <a:pt x="2183451" y="1743999"/>
                </a:lnTo>
                <a:lnTo>
                  <a:pt x="2205020" y="1704292"/>
                </a:lnTo>
                <a:lnTo>
                  <a:pt x="2225080" y="1663676"/>
                </a:lnTo>
                <a:lnTo>
                  <a:pt x="2243592" y="1622190"/>
                </a:lnTo>
                <a:lnTo>
                  <a:pt x="2260520" y="1579870"/>
                </a:lnTo>
                <a:lnTo>
                  <a:pt x="2275825" y="1536753"/>
                </a:lnTo>
                <a:lnTo>
                  <a:pt x="2289471" y="1492879"/>
                </a:lnTo>
                <a:lnTo>
                  <a:pt x="2301418" y="1448283"/>
                </a:lnTo>
                <a:lnTo>
                  <a:pt x="2311631" y="1403005"/>
                </a:lnTo>
                <a:lnTo>
                  <a:pt x="2320071" y="1357080"/>
                </a:lnTo>
                <a:lnTo>
                  <a:pt x="2326701" y="1310548"/>
                </a:lnTo>
                <a:lnTo>
                  <a:pt x="2331483" y="1263445"/>
                </a:lnTo>
                <a:lnTo>
                  <a:pt x="2334380" y="1215808"/>
                </a:lnTo>
                <a:lnTo>
                  <a:pt x="2335354" y="1167677"/>
                </a:lnTo>
                <a:lnTo>
                  <a:pt x="2334380" y="1119545"/>
                </a:lnTo>
                <a:lnTo>
                  <a:pt x="2331483" y="1071909"/>
                </a:lnTo>
                <a:lnTo>
                  <a:pt x="2326701" y="1024806"/>
                </a:lnTo>
                <a:lnTo>
                  <a:pt x="2320071" y="978273"/>
                </a:lnTo>
                <a:lnTo>
                  <a:pt x="2311631" y="932349"/>
                </a:lnTo>
                <a:lnTo>
                  <a:pt x="2301418" y="887070"/>
                </a:lnTo>
                <a:lnTo>
                  <a:pt x="2289471" y="842475"/>
                </a:lnTo>
                <a:lnTo>
                  <a:pt x="2275825" y="798600"/>
                </a:lnTo>
                <a:lnTo>
                  <a:pt x="2260520" y="755484"/>
                </a:lnTo>
                <a:lnTo>
                  <a:pt x="2243592" y="713164"/>
                </a:lnTo>
                <a:lnTo>
                  <a:pt x="2225080" y="671677"/>
                </a:lnTo>
                <a:lnTo>
                  <a:pt x="2205020" y="631062"/>
                </a:lnTo>
                <a:lnTo>
                  <a:pt x="2183451" y="591355"/>
                </a:lnTo>
                <a:lnTo>
                  <a:pt x="2160409" y="552594"/>
                </a:lnTo>
                <a:lnTo>
                  <a:pt x="2135933" y="514817"/>
                </a:lnTo>
                <a:lnTo>
                  <a:pt x="2110060" y="478062"/>
                </a:lnTo>
                <a:lnTo>
                  <a:pt x="2082827" y="442365"/>
                </a:lnTo>
                <a:lnTo>
                  <a:pt x="2054273" y="407765"/>
                </a:lnTo>
                <a:lnTo>
                  <a:pt x="2024434" y="374299"/>
                </a:lnTo>
                <a:lnTo>
                  <a:pt x="1993349" y="342004"/>
                </a:lnTo>
                <a:lnTo>
                  <a:pt x="1961055" y="310919"/>
                </a:lnTo>
                <a:lnTo>
                  <a:pt x="1927588" y="281080"/>
                </a:lnTo>
                <a:lnTo>
                  <a:pt x="1892988" y="252526"/>
                </a:lnTo>
                <a:lnTo>
                  <a:pt x="1857292" y="225293"/>
                </a:lnTo>
                <a:lnTo>
                  <a:pt x="1820536" y="199420"/>
                </a:lnTo>
                <a:lnTo>
                  <a:pt x="1782759" y="174944"/>
                </a:lnTo>
                <a:lnTo>
                  <a:pt x="1743998" y="151903"/>
                </a:lnTo>
                <a:lnTo>
                  <a:pt x="1704291" y="130333"/>
                </a:lnTo>
                <a:lnTo>
                  <a:pt x="1663676" y="110274"/>
                </a:lnTo>
                <a:lnTo>
                  <a:pt x="1622189" y="91761"/>
                </a:lnTo>
                <a:lnTo>
                  <a:pt x="1579869" y="74834"/>
                </a:lnTo>
                <a:lnTo>
                  <a:pt x="1536753" y="59528"/>
                </a:lnTo>
                <a:lnTo>
                  <a:pt x="1492878" y="45883"/>
                </a:lnTo>
                <a:lnTo>
                  <a:pt x="1448283" y="33935"/>
                </a:lnTo>
                <a:lnTo>
                  <a:pt x="1403004" y="23723"/>
                </a:lnTo>
                <a:lnTo>
                  <a:pt x="1357080" y="15282"/>
                </a:lnTo>
                <a:lnTo>
                  <a:pt x="1310548" y="8652"/>
                </a:lnTo>
                <a:lnTo>
                  <a:pt x="1263444" y="3870"/>
                </a:lnTo>
                <a:lnTo>
                  <a:pt x="1215808" y="973"/>
                </a:lnTo>
                <a:lnTo>
                  <a:pt x="11676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28321" y="4250664"/>
            <a:ext cx="2335530" cy="2335530"/>
          </a:xfrm>
          <a:custGeom>
            <a:avLst/>
            <a:gdLst/>
            <a:ahLst/>
            <a:cxnLst/>
            <a:rect l="l" t="t" r="r" b="b"/>
            <a:pathLst>
              <a:path w="2335529" h="2335529">
                <a:moveTo>
                  <a:pt x="0" y="1167678"/>
                </a:moveTo>
                <a:lnTo>
                  <a:pt x="973" y="1119546"/>
                </a:lnTo>
                <a:lnTo>
                  <a:pt x="3870" y="1071910"/>
                </a:lnTo>
                <a:lnTo>
                  <a:pt x="8652" y="1024807"/>
                </a:lnTo>
                <a:lnTo>
                  <a:pt x="15282" y="978274"/>
                </a:lnTo>
                <a:lnTo>
                  <a:pt x="23723" y="932350"/>
                </a:lnTo>
                <a:lnTo>
                  <a:pt x="33935" y="887071"/>
                </a:lnTo>
                <a:lnTo>
                  <a:pt x="45883" y="842475"/>
                </a:lnTo>
                <a:lnTo>
                  <a:pt x="59528" y="798601"/>
                </a:lnTo>
                <a:lnTo>
                  <a:pt x="74834" y="755485"/>
                </a:lnTo>
                <a:lnTo>
                  <a:pt x="91761" y="713164"/>
                </a:lnTo>
                <a:lnTo>
                  <a:pt x="110274" y="671678"/>
                </a:lnTo>
                <a:lnTo>
                  <a:pt x="130334" y="631062"/>
                </a:lnTo>
                <a:lnTo>
                  <a:pt x="151903" y="591355"/>
                </a:lnTo>
                <a:lnTo>
                  <a:pt x="174944" y="552594"/>
                </a:lnTo>
                <a:lnTo>
                  <a:pt x="199421" y="514818"/>
                </a:lnTo>
                <a:lnTo>
                  <a:pt x="225294" y="478062"/>
                </a:lnTo>
                <a:lnTo>
                  <a:pt x="252526" y="442365"/>
                </a:lnTo>
                <a:lnTo>
                  <a:pt x="281080" y="407765"/>
                </a:lnTo>
                <a:lnTo>
                  <a:pt x="310919" y="374299"/>
                </a:lnTo>
                <a:lnTo>
                  <a:pt x="342004" y="342004"/>
                </a:lnTo>
                <a:lnTo>
                  <a:pt x="374299" y="310919"/>
                </a:lnTo>
                <a:lnTo>
                  <a:pt x="407765" y="281080"/>
                </a:lnTo>
                <a:lnTo>
                  <a:pt x="442365" y="252526"/>
                </a:lnTo>
                <a:lnTo>
                  <a:pt x="478062" y="225294"/>
                </a:lnTo>
                <a:lnTo>
                  <a:pt x="514818" y="199421"/>
                </a:lnTo>
                <a:lnTo>
                  <a:pt x="552594" y="174944"/>
                </a:lnTo>
                <a:lnTo>
                  <a:pt x="591355" y="151903"/>
                </a:lnTo>
                <a:lnTo>
                  <a:pt x="631062" y="130334"/>
                </a:lnTo>
                <a:lnTo>
                  <a:pt x="671678" y="110274"/>
                </a:lnTo>
                <a:lnTo>
                  <a:pt x="713164" y="91761"/>
                </a:lnTo>
                <a:lnTo>
                  <a:pt x="755485" y="74834"/>
                </a:lnTo>
                <a:lnTo>
                  <a:pt x="798601" y="59528"/>
                </a:lnTo>
                <a:lnTo>
                  <a:pt x="842475" y="45883"/>
                </a:lnTo>
                <a:lnTo>
                  <a:pt x="887071" y="33935"/>
                </a:lnTo>
                <a:lnTo>
                  <a:pt x="932350" y="23723"/>
                </a:lnTo>
                <a:lnTo>
                  <a:pt x="978274" y="15282"/>
                </a:lnTo>
                <a:lnTo>
                  <a:pt x="1024807" y="8652"/>
                </a:lnTo>
                <a:lnTo>
                  <a:pt x="1071910" y="3870"/>
                </a:lnTo>
                <a:lnTo>
                  <a:pt x="1119546" y="973"/>
                </a:lnTo>
                <a:lnTo>
                  <a:pt x="1167678" y="0"/>
                </a:lnTo>
                <a:lnTo>
                  <a:pt x="1215809" y="973"/>
                </a:lnTo>
                <a:lnTo>
                  <a:pt x="1263445" y="3870"/>
                </a:lnTo>
                <a:lnTo>
                  <a:pt x="1310548" y="8652"/>
                </a:lnTo>
                <a:lnTo>
                  <a:pt x="1357081" y="15282"/>
                </a:lnTo>
                <a:lnTo>
                  <a:pt x="1403005" y="23723"/>
                </a:lnTo>
                <a:lnTo>
                  <a:pt x="1448284" y="33935"/>
                </a:lnTo>
                <a:lnTo>
                  <a:pt x="1492879" y="45883"/>
                </a:lnTo>
                <a:lnTo>
                  <a:pt x="1536754" y="59528"/>
                </a:lnTo>
                <a:lnTo>
                  <a:pt x="1579870" y="74834"/>
                </a:lnTo>
                <a:lnTo>
                  <a:pt x="1622190" y="91761"/>
                </a:lnTo>
                <a:lnTo>
                  <a:pt x="1663677" y="110274"/>
                </a:lnTo>
                <a:lnTo>
                  <a:pt x="1704292" y="130334"/>
                </a:lnTo>
                <a:lnTo>
                  <a:pt x="1743999" y="151903"/>
                </a:lnTo>
                <a:lnTo>
                  <a:pt x="1782760" y="174944"/>
                </a:lnTo>
                <a:lnTo>
                  <a:pt x="1820537" y="199421"/>
                </a:lnTo>
                <a:lnTo>
                  <a:pt x="1857292" y="225294"/>
                </a:lnTo>
                <a:lnTo>
                  <a:pt x="1892989" y="252526"/>
                </a:lnTo>
                <a:lnTo>
                  <a:pt x="1927589" y="281080"/>
                </a:lnTo>
                <a:lnTo>
                  <a:pt x="1961055" y="310919"/>
                </a:lnTo>
                <a:lnTo>
                  <a:pt x="1993350" y="342004"/>
                </a:lnTo>
                <a:lnTo>
                  <a:pt x="2024435" y="374299"/>
                </a:lnTo>
                <a:lnTo>
                  <a:pt x="2054274" y="407765"/>
                </a:lnTo>
                <a:lnTo>
                  <a:pt x="2082828" y="442365"/>
                </a:lnTo>
                <a:lnTo>
                  <a:pt x="2110061" y="478062"/>
                </a:lnTo>
                <a:lnTo>
                  <a:pt x="2135934" y="514818"/>
                </a:lnTo>
                <a:lnTo>
                  <a:pt x="2160410" y="552594"/>
                </a:lnTo>
                <a:lnTo>
                  <a:pt x="2183451" y="591355"/>
                </a:lnTo>
                <a:lnTo>
                  <a:pt x="2205021" y="631062"/>
                </a:lnTo>
                <a:lnTo>
                  <a:pt x="2225080" y="671678"/>
                </a:lnTo>
                <a:lnTo>
                  <a:pt x="2243593" y="713164"/>
                </a:lnTo>
                <a:lnTo>
                  <a:pt x="2260520" y="755485"/>
                </a:lnTo>
                <a:lnTo>
                  <a:pt x="2275826" y="798601"/>
                </a:lnTo>
                <a:lnTo>
                  <a:pt x="2289471" y="842475"/>
                </a:lnTo>
                <a:lnTo>
                  <a:pt x="2301419" y="887071"/>
                </a:lnTo>
                <a:lnTo>
                  <a:pt x="2311631" y="932350"/>
                </a:lnTo>
                <a:lnTo>
                  <a:pt x="2320072" y="978274"/>
                </a:lnTo>
                <a:lnTo>
                  <a:pt x="2326702" y="1024807"/>
                </a:lnTo>
                <a:lnTo>
                  <a:pt x="2331484" y="1071910"/>
                </a:lnTo>
                <a:lnTo>
                  <a:pt x="2334381" y="1119546"/>
                </a:lnTo>
                <a:lnTo>
                  <a:pt x="2335355" y="1167678"/>
                </a:lnTo>
                <a:lnTo>
                  <a:pt x="2334381" y="1215809"/>
                </a:lnTo>
                <a:lnTo>
                  <a:pt x="2331484" y="1263445"/>
                </a:lnTo>
                <a:lnTo>
                  <a:pt x="2326702" y="1310548"/>
                </a:lnTo>
                <a:lnTo>
                  <a:pt x="2320072" y="1357081"/>
                </a:lnTo>
                <a:lnTo>
                  <a:pt x="2311631" y="1403005"/>
                </a:lnTo>
                <a:lnTo>
                  <a:pt x="2301419" y="1448284"/>
                </a:lnTo>
                <a:lnTo>
                  <a:pt x="2289471" y="1492879"/>
                </a:lnTo>
                <a:lnTo>
                  <a:pt x="2275826" y="1536754"/>
                </a:lnTo>
                <a:lnTo>
                  <a:pt x="2260520" y="1579870"/>
                </a:lnTo>
                <a:lnTo>
                  <a:pt x="2243593" y="1622190"/>
                </a:lnTo>
                <a:lnTo>
                  <a:pt x="2225080" y="1663677"/>
                </a:lnTo>
                <a:lnTo>
                  <a:pt x="2205021" y="1704292"/>
                </a:lnTo>
                <a:lnTo>
                  <a:pt x="2183451" y="1743999"/>
                </a:lnTo>
                <a:lnTo>
                  <a:pt x="2160410" y="1782760"/>
                </a:lnTo>
                <a:lnTo>
                  <a:pt x="2135934" y="1820537"/>
                </a:lnTo>
                <a:lnTo>
                  <a:pt x="2110061" y="1857292"/>
                </a:lnTo>
                <a:lnTo>
                  <a:pt x="2082828" y="1892989"/>
                </a:lnTo>
                <a:lnTo>
                  <a:pt x="2054274" y="1927589"/>
                </a:lnTo>
                <a:lnTo>
                  <a:pt x="2024435" y="1961055"/>
                </a:lnTo>
                <a:lnTo>
                  <a:pt x="1993350" y="1993350"/>
                </a:lnTo>
                <a:lnTo>
                  <a:pt x="1961055" y="2024435"/>
                </a:lnTo>
                <a:lnTo>
                  <a:pt x="1927589" y="2054274"/>
                </a:lnTo>
                <a:lnTo>
                  <a:pt x="1892989" y="2082828"/>
                </a:lnTo>
                <a:lnTo>
                  <a:pt x="1857292" y="2110061"/>
                </a:lnTo>
                <a:lnTo>
                  <a:pt x="1820537" y="2135934"/>
                </a:lnTo>
                <a:lnTo>
                  <a:pt x="1782760" y="2160410"/>
                </a:lnTo>
                <a:lnTo>
                  <a:pt x="1743999" y="2183451"/>
                </a:lnTo>
                <a:lnTo>
                  <a:pt x="1704292" y="2205021"/>
                </a:lnTo>
                <a:lnTo>
                  <a:pt x="1663677" y="2225080"/>
                </a:lnTo>
                <a:lnTo>
                  <a:pt x="1622190" y="2243593"/>
                </a:lnTo>
                <a:lnTo>
                  <a:pt x="1579870" y="2260520"/>
                </a:lnTo>
                <a:lnTo>
                  <a:pt x="1536754" y="2275826"/>
                </a:lnTo>
                <a:lnTo>
                  <a:pt x="1492879" y="2289471"/>
                </a:lnTo>
                <a:lnTo>
                  <a:pt x="1448284" y="2301419"/>
                </a:lnTo>
                <a:lnTo>
                  <a:pt x="1403005" y="2311631"/>
                </a:lnTo>
                <a:lnTo>
                  <a:pt x="1357081" y="2320072"/>
                </a:lnTo>
                <a:lnTo>
                  <a:pt x="1310548" y="2326702"/>
                </a:lnTo>
                <a:lnTo>
                  <a:pt x="1263445" y="2331484"/>
                </a:lnTo>
                <a:lnTo>
                  <a:pt x="1215809" y="2334381"/>
                </a:lnTo>
                <a:lnTo>
                  <a:pt x="1167678" y="2335355"/>
                </a:lnTo>
                <a:lnTo>
                  <a:pt x="1119546" y="2334381"/>
                </a:lnTo>
                <a:lnTo>
                  <a:pt x="1071910" y="2331484"/>
                </a:lnTo>
                <a:lnTo>
                  <a:pt x="1024807" y="2326702"/>
                </a:lnTo>
                <a:lnTo>
                  <a:pt x="978274" y="2320072"/>
                </a:lnTo>
                <a:lnTo>
                  <a:pt x="932350" y="2311631"/>
                </a:lnTo>
                <a:lnTo>
                  <a:pt x="887071" y="2301419"/>
                </a:lnTo>
                <a:lnTo>
                  <a:pt x="842475" y="2289471"/>
                </a:lnTo>
                <a:lnTo>
                  <a:pt x="798601" y="2275826"/>
                </a:lnTo>
                <a:lnTo>
                  <a:pt x="755485" y="2260520"/>
                </a:lnTo>
                <a:lnTo>
                  <a:pt x="713164" y="2243593"/>
                </a:lnTo>
                <a:lnTo>
                  <a:pt x="671678" y="2225080"/>
                </a:lnTo>
                <a:lnTo>
                  <a:pt x="631062" y="2205021"/>
                </a:lnTo>
                <a:lnTo>
                  <a:pt x="591355" y="2183451"/>
                </a:lnTo>
                <a:lnTo>
                  <a:pt x="552594" y="2160410"/>
                </a:lnTo>
                <a:lnTo>
                  <a:pt x="514818" y="2135934"/>
                </a:lnTo>
                <a:lnTo>
                  <a:pt x="478062" y="2110061"/>
                </a:lnTo>
                <a:lnTo>
                  <a:pt x="442365" y="2082828"/>
                </a:lnTo>
                <a:lnTo>
                  <a:pt x="407765" y="2054274"/>
                </a:lnTo>
                <a:lnTo>
                  <a:pt x="374299" y="2024435"/>
                </a:lnTo>
                <a:lnTo>
                  <a:pt x="342004" y="1993350"/>
                </a:lnTo>
                <a:lnTo>
                  <a:pt x="310919" y="1961055"/>
                </a:lnTo>
                <a:lnTo>
                  <a:pt x="281080" y="1927589"/>
                </a:lnTo>
                <a:lnTo>
                  <a:pt x="252526" y="1892989"/>
                </a:lnTo>
                <a:lnTo>
                  <a:pt x="225294" y="1857292"/>
                </a:lnTo>
                <a:lnTo>
                  <a:pt x="199421" y="1820537"/>
                </a:lnTo>
                <a:lnTo>
                  <a:pt x="174944" y="1782760"/>
                </a:lnTo>
                <a:lnTo>
                  <a:pt x="151903" y="1743999"/>
                </a:lnTo>
                <a:lnTo>
                  <a:pt x="130334" y="1704292"/>
                </a:lnTo>
                <a:lnTo>
                  <a:pt x="110274" y="1663677"/>
                </a:lnTo>
                <a:lnTo>
                  <a:pt x="91761" y="1622190"/>
                </a:lnTo>
                <a:lnTo>
                  <a:pt x="74834" y="1579870"/>
                </a:lnTo>
                <a:lnTo>
                  <a:pt x="59528" y="1536754"/>
                </a:lnTo>
                <a:lnTo>
                  <a:pt x="45883" y="1492879"/>
                </a:lnTo>
                <a:lnTo>
                  <a:pt x="33935" y="1448284"/>
                </a:lnTo>
                <a:lnTo>
                  <a:pt x="23723" y="1403005"/>
                </a:lnTo>
                <a:lnTo>
                  <a:pt x="15282" y="1357081"/>
                </a:lnTo>
                <a:lnTo>
                  <a:pt x="8652" y="1310548"/>
                </a:lnTo>
                <a:lnTo>
                  <a:pt x="3870" y="1263445"/>
                </a:lnTo>
                <a:lnTo>
                  <a:pt x="973" y="1215809"/>
                </a:lnTo>
                <a:lnTo>
                  <a:pt x="0" y="1167678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96722" y="5019547"/>
            <a:ext cx="159893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indent="549910">
              <a:lnSpc>
                <a:spcPts val="2590"/>
              </a:lnSpc>
              <a:spcBef>
                <a:spcPts val="425"/>
              </a:spcBef>
            </a:pPr>
            <a:r>
              <a:rPr sz="2400" spc="-20" dirty="0">
                <a:solidFill>
                  <a:srgbClr val="3197D6"/>
                </a:solidFill>
                <a:latin typeface="Calibri"/>
                <a:cs typeface="Calibri"/>
              </a:rPr>
              <a:t>Pod  </a:t>
            </a:r>
            <a:r>
              <a:rPr sz="2400" spc="-5" dirty="0">
                <a:solidFill>
                  <a:srgbClr val="3197D6"/>
                </a:solidFill>
                <a:latin typeface="Calibri"/>
                <a:cs typeface="Calibri"/>
              </a:rPr>
              <a:t>Com</a:t>
            </a:r>
            <a:r>
              <a:rPr sz="2400" dirty="0">
                <a:solidFill>
                  <a:srgbClr val="3197D6"/>
                </a:solidFill>
                <a:latin typeface="Calibri"/>
                <a:cs typeface="Calibri"/>
              </a:rPr>
              <a:t>p</a:t>
            </a:r>
            <a:r>
              <a:rPr sz="2400" spc="-40" dirty="0">
                <a:solidFill>
                  <a:srgbClr val="3197D6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3197D6"/>
                </a:solidFill>
                <a:latin typeface="Calibri"/>
                <a:cs typeface="Calibri"/>
              </a:rPr>
              <a:t>om</a:t>
            </a:r>
            <a:r>
              <a:rPr sz="2400" dirty="0">
                <a:solidFill>
                  <a:srgbClr val="3197D6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3197D6"/>
                </a:solidFill>
                <a:latin typeface="Calibri"/>
                <a:cs typeface="Calibri"/>
              </a:rPr>
              <a:t>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59133" y="3488620"/>
            <a:ext cx="1594485" cy="1281430"/>
          </a:xfrm>
          <a:custGeom>
            <a:avLst/>
            <a:gdLst/>
            <a:ahLst/>
            <a:cxnLst/>
            <a:rect l="l" t="t" r="r" b="b"/>
            <a:pathLst>
              <a:path w="1594485" h="1281429">
                <a:moveTo>
                  <a:pt x="229054" y="0"/>
                </a:moveTo>
                <a:lnTo>
                  <a:pt x="0" y="327125"/>
                </a:lnTo>
                <a:lnTo>
                  <a:pt x="1207107" y="1172349"/>
                </a:lnTo>
                <a:lnTo>
                  <a:pt x="1130754" y="1281391"/>
                </a:lnTo>
                <a:lnTo>
                  <a:pt x="1594238" y="1199666"/>
                </a:lnTo>
                <a:lnTo>
                  <a:pt x="1531741" y="845225"/>
                </a:lnTo>
                <a:lnTo>
                  <a:pt x="1436161" y="845225"/>
                </a:lnTo>
                <a:lnTo>
                  <a:pt x="229054" y="0"/>
                </a:lnTo>
                <a:close/>
              </a:path>
              <a:path w="1594485" h="1281429">
                <a:moveTo>
                  <a:pt x="1512514" y="736183"/>
                </a:moveTo>
                <a:lnTo>
                  <a:pt x="1436161" y="845225"/>
                </a:lnTo>
                <a:lnTo>
                  <a:pt x="1531741" y="845225"/>
                </a:lnTo>
                <a:lnTo>
                  <a:pt x="1512514" y="7361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64366" y="2764748"/>
            <a:ext cx="2218690" cy="1775460"/>
          </a:xfrm>
          <a:custGeom>
            <a:avLst/>
            <a:gdLst/>
            <a:ahLst/>
            <a:cxnLst/>
            <a:rect l="l" t="t" r="r" b="b"/>
            <a:pathLst>
              <a:path w="2218690" h="1775460">
                <a:moveTo>
                  <a:pt x="2041100" y="0"/>
                </a:moveTo>
                <a:lnTo>
                  <a:pt x="177487" y="0"/>
                </a:lnTo>
                <a:lnTo>
                  <a:pt x="130304" y="6340"/>
                </a:lnTo>
                <a:lnTo>
                  <a:pt x="87906" y="24232"/>
                </a:lnTo>
                <a:lnTo>
                  <a:pt x="51984" y="51984"/>
                </a:lnTo>
                <a:lnTo>
                  <a:pt x="24232" y="87905"/>
                </a:lnTo>
                <a:lnTo>
                  <a:pt x="6340" y="130303"/>
                </a:lnTo>
                <a:lnTo>
                  <a:pt x="0" y="177486"/>
                </a:lnTo>
                <a:lnTo>
                  <a:pt x="0" y="1597383"/>
                </a:lnTo>
                <a:lnTo>
                  <a:pt x="6340" y="1644566"/>
                </a:lnTo>
                <a:lnTo>
                  <a:pt x="24232" y="1686964"/>
                </a:lnTo>
                <a:lnTo>
                  <a:pt x="51984" y="1722885"/>
                </a:lnTo>
                <a:lnTo>
                  <a:pt x="87906" y="1750637"/>
                </a:lnTo>
                <a:lnTo>
                  <a:pt x="130304" y="1768529"/>
                </a:lnTo>
                <a:lnTo>
                  <a:pt x="177487" y="1774869"/>
                </a:lnTo>
                <a:lnTo>
                  <a:pt x="2041100" y="1774869"/>
                </a:lnTo>
                <a:lnTo>
                  <a:pt x="2088283" y="1768529"/>
                </a:lnTo>
                <a:lnTo>
                  <a:pt x="2130681" y="1750637"/>
                </a:lnTo>
                <a:lnTo>
                  <a:pt x="2166602" y="1722885"/>
                </a:lnTo>
                <a:lnTo>
                  <a:pt x="2194354" y="1686964"/>
                </a:lnTo>
                <a:lnTo>
                  <a:pt x="2212247" y="1644566"/>
                </a:lnTo>
                <a:lnTo>
                  <a:pt x="2218587" y="1597383"/>
                </a:lnTo>
                <a:lnTo>
                  <a:pt x="2218587" y="177486"/>
                </a:lnTo>
                <a:lnTo>
                  <a:pt x="2212247" y="130303"/>
                </a:lnTo>
                <a:lnTo>
                  <a:pt x="2194354" y="87905"/>
                </a:lnTo>
                <a:lnTo>
                  <a:pt x="2166602" y="51984"/>
                </a:lnTo>
                <a:lnTo>
                  <a:pt x="2130681" y="24232"/>
                </a:lnTo>
                <a:lnTo>
                  <a:pt x="2088283" y="6340"/>
                </a:lnTo>
                <a:lnTo>
                  <a:pt x="2041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64366" y="2764748"/>
            <a:ext cx="2218690" cy="1775460"/>
          </a:xfrm>
          <a:custGeom>
            <a:avLst/>
            <a:gdLst/>
            <a:ahLst/>
            <a:cxnLst/>
            <a:rect l="l" t="t" r="r" b="b"/>
            <a:pathLst>
              <a:path w="2218690" h="1775460">
                <a:moveTo>
                  <a:pt x="0" y="177487"/>
                </a:moveTo>
                <a:lnTo>
                  <a:pt x="6340" y="130303"/>
                </a:lnTo>
                <a:lnTo>
                  <a:pt x="24232" y="87905"/>
                </a:lnTo>
                <a:lnTo>
                  <a:pt x="51984" y="51984"/>
                </a:lnTo>
                <a:lnTo>
                  <a:pt x="87905" y="24232"/>
                </a:lnTo>
                <a:lnTo>
                  <a:pt x="130303" y="6340"/>
                </a:lnTo>
                <a:lnTo>
                  <a:pt x="177487" y="0"/>
                </a:lnTo>
                <a:lnTo>
                  <a:pt x="2041100" y="0"/>
                </a:lnTo>
                <a:lnTo>
                  <a:pt x="2088282" y="6340"/>
                </a:lnTo>
                <a:lnTo>
                  <a:pt x="2130680" y="24232"/>
                </a:lnTo>
                <a:lnTo>
                  <a:pt x="2166602" y="51984"/>
                </a:lnTo>
                <a:lnTo>
                  <a:pt x="2194354" y="87905"/>
                </a:lnTo>
                <a:lnTo>
                  <a:pt x="2212247" y="130303"/>
                </a:lnTo>
                <a:lnTo>
                  <a:pt x="2218587" y="177487"/>
                </a:lnTo>
                <a:lnTo>
                  <a:pt x="2218587" y="1597383"/>
                </a:lnTo>
                <a:lnTo>
                  <a:pt x="2212247" y="1644565"/>
                </a:lnTo>
                <a:lnTo>
                  <a:pt x="2194354" y="1686963"/>
                </a:lnTo>
                <a:lnTo>
                  <a:pt x="2166602" y="1722885"/>
                </a:lnTo>
                <a:lnTo>
                  <a:pt x="2130680" y="1750637"/>
                </a:lnTo>
                <a:lnTo>
                  <a:pt x="2088282" y="1768529"/>
                </a:lnTo>
                <a:lnTo>
                  <a:pt x="2041100" y="1774870"/>
                </a:lnTo>
                <a:lnTo>
                  <a:pt x="177487" y="1774870"/>
                </a:lnTo>
                <a:lnTo>
                  <a:pt x="130303" y="1768529"/>
                </a:lnTo>
                <a:lnTo>
                  <a:pt x="87905" y="1750637"/>
                </a:lnTo>
                <a:lnTo>
                  <a:pt x="51984" y="1722885"/>
                </a:lnTo>
                <a:lnTo>
                  <a:pt x="24232" y="1686963"/>
                </a:lnTo>
                <a:lnTo>
                  <a:pt x="6340" y="1644565"/>
                </a:lnTo>
                <a:lnTo>
                  <a:pt x="0" y="1597383"/>
                </a:lnTo>
                <a:lnTo>
                  <a:pt x="0" y="17748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67439" y="3198367"/>
            <a:ext cx="2012950" cy="8178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indent="206375">
              <a:lnSpc>
                <a:spcPts val="3000"/>
              </a:lnSpc>
              <a:spcBef>
                <a:spcPts val="400"/>
              </a:spcBef>
            </a:pPr>
            <a:r>
              <a:rPr sz="2700" spc="-10" dirty="0">
                <a:solidFill>
                  <a:srgbClr val="3197D6"/>
                </a:solidFill>
                <a:latin typeface="Calibri"/>
                <a:cs typeface="Calibri"/>
              </a:rPr>
              <a:t>Application  </a:t>
            </a:r>
            <a:r>
              <a:rPr sz="2700" spc="-70" dirty="0">
                <a:solidFill>
                  <a:srgbClr val="3197D6"/>
                </a:solidFill>
                <a:latin typeface="Calibri"/>
                <a:cs typeface="Calibri"/>
              </a:rPr>
              <a:t>V</a:t>
            </a:r>
            <a:r>
              <a:rPr sz="2700" dirty="0">
                <a:solidFill>
                  <a:srgbClr val="3197D6"/>
                </a:solidFill>
                <a:latin typeface="Calibri"/>
                <a:cs typeface="Calibri"/>
              </a:rPr>
              <a:t>u</a:t>
            </a:r>
            <a:r>
              <a:rPr sz="2700" spc="-5" dirty="0">
                <a:solidFill>
                  <a:srgbClr val="3197D6"/>
                </a:solidFill>
                <a:latin typeface="Calibri"/>
                <a:cs typeface="Calibri"/>
              </a:rPr>
              <a:t>l</a:t>
            </a:r>
            <a:r>
              <a:rPr sz="2700" dirty="0">
                <a:solidFill>
                  <a:srgbClr val="3197D6"/>
                </a:solidFill>
                <a:latin typeface="Calibri"/>
                <a:cs typeface="Calibri"/>
              </a:rPr>
              <a:t>ne</a:t>
            </a:r>
            <a:r>
              <a:rPr sz="2700" spc="-60" dirty="0">
                <a:solidFill>
                  <a:srgbClr val="3197D6"/>
                </a:solidFill>
                <a:latin typeface="Calibri"/>
                <a:cs typeface="Calibri"/>
              </a:rPr>
              <a:t>r</a:t>
            </a:r>
            <a:r>
              <a:rPr sz="2700" dirty="0">
                <a:solidFill>
                  <a:srgbClr val="3197D6"/>
                </a:solidFill>
                <a:latin typeface="Calibri"/>
                <a:cs typeface="Calibri"/>
              </a:rPr>
              <a:t>ab</a:t>
            </a:r>
            <a:r>
              <a:rPr sz="2700" spc="-5" dirty="0">
                <a:solidFill>
                  <a:srgbClr val="3197D6"/>
                </a:solidFill>
                <a:latin typeface="Calibri"/>
                <a:cs typeface="Calibri"/>
              </a:rPr>
              <a:t>ili</a:t>
            </a:r>
            <a:r>
              <a:rPr sz="2700" dirty="0">
                <a:solidFill>
                  <a:srgbClr val="3197D6"/>
                </a:solidFill>
                <a:latin typeface="Calibri"/>
                <a:cs typeface="Calibri"/>
              </a:rPr>
              <a:t>ties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63209" y="2339136"/>
            <a:ext cx="666115" cy="1806575"/>
          </a:xfrm>
          <a:custGeom>
            <a:avLst/>
            <a:gdLst/>
            <a:ahLst/>
            <a:cxnLst/>
            <a:rect l="l" t="t" r="r" b="b"/>
            <a:pathLst>
              <a:path w="666114" h="1806575">
                <a:moveTo>
                  <a:pt x="665576" y="1473606"/>
                </a:moveTo>
                <a:lnTo>
                  <a:pt x="0" y="1473606"/>
                </a:lnTo>
                <a:lnTo>
                  <a:pt x="332789" y="1806394"/>
                </a:lnTo>
                <a:lnTo>
                  <a:pt x="665576" y="1473606"/>
                </a:lnTo>
                <a:close/>
              </a:path>
              <a:path w="666114" h="1806575">
                <a:moveTo>
                  <a:pt x="532461" y="0"/>
                </a:moveTo>
                <a:lnTo>
                  <a:pt x="133116" y="0"/>
                </a:lnTo>
                <a:lnTo>
                  <a:pt x="133116" y="1473606"/>
                </a:lnTo>
                <a:lnTo>
                  <a:pt x="532461" y="1473606"/>
                </a:lnTo>
                <a:lnTo>
                  <a:pt x="532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86704" y="1451701"/>
            <a:ext cx="2218690" cy="1775460"/>
          </a:xfrm>
          <a:custGeom>
            <a:avLst/>
            <a:gdLst/>
            <a:ahLst/>
            <a:cxnLst/>
            <a:rect l="l" t="t" r="r" b="b"/>
            <a:pathLst>
              <a:path w="2218690" h="1775460">
                <a:moveTo>
                  <a:pt x="2041100" y="0"/>
                </a:moveTo>
                <a:lnTo>
                  <a:pt x="177487" y="0"/>
                </a:lnTo>
                <a:lnTo>
                  <a:pt x="130304" y="6339"/>
                </a:lnTo>
                <a:lnTo>
                  <a:pt x="87906" y="24231"/>
                </a:lnTo>
                <a:lnTo>
                  <a:pt x="51984" y="51984"/>
                </a:lnTo>
                <a:lnTo>
                  <a:pt x="24232" y="87905"/>
                </a:lnTo>
                <a:lnTo>
                  <a:pt x="6340" y="130303"/>
                </a:lnTo>
                <a:lnTo>
                  <a:pt x="0" y="177486"/>
                </a:lnTo>
                <a:lnTo>
                  <a:pt x="0" y="1597381"/>
                </a:lnTo>
                <a:lnTo>
                  <a:pt x="6340" y="1644565"/>
                </a:lnTo>
                <a:lnTo>
                  <a:pt x="24232" y="1686963"/>
                </a:lnTo>
                <a:lnTo>
                  <a:pt x="51984" y="1722884"/>
                </a:lnTo>
                <a:lnTo>
                  <a:pt x="87906" y="1750637"/>
                </a:lnTo>
                <a:lnTo>
                  <a:pt x="130304" y="1768529"/>
                </a:lnTo>
                <a:lnTo>
                  <a:pt x="177487" y="1774869"/>
                </a:lnTo>
                <a:lnTo>
                  <a:pt x="2041100" y="1774869"/>
                </a:lnTo>
                <a:lnTo>
                  <a:pt x="2088283" y="1768529"/>
                </a:lnTo>
                <a:lnTo>
                  <a:pt x="2130681" y="1750637"/>
                </a:lnTo>
                <a:lnTo>
                  <a:pt x="2166602" y="1722884"/>
                </a:lnTo>
                <a:lnTo>
                  <a:pt x="2194354" y="1686963"/>
                </a:lnTo>
                <a:lnTo>
                  <a:pt x="2212247" y="1644565"/>
                </a:lnTo>
                <a:lnTo>
                  <a:pt x="2218587" y="1597381"/>
                </a:lnTo>
                <a:lnTo>
                  <a:pt x="2218587" y="177486"/>
                </a:lnTo>
                <a:lnTo>
                  <a:pt x="2212247" y="130303"/>
                </a:lnTo>
                <a:lnTo>
                  <a:pt x="2194354" y="87905"/>
                </a:lnTo>
                <a:lnTo>
                  <a:pt x="2166602" y="51984"/>
                </a:lnTo>
                <a:lnTo>
                  <a:pt x="2130681" y="24231"/>
                </a:lnTo>
                <a:lnTo>
                  <a:pt x="2088283" y="6339"/>
                </a:lnTo>
                <a:lnTo>
                  <a:pt x="2041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86704" y="1451701"/>
            <a:ext cx="2218690" cy="1775460"/>
          </a:xfrm>
          <a:custGeom>
            <a:avLst/>
            <a:gdLst/>
            <a:ahLst/>
            <a:cxnLst/>
            <a:rect l="l" t="t" r="r" b="b"/>
            <a:pathLst>
              <a:path w="2218690" h="1775460">
                <a:moveTo>
                  <a:pt x="0" y="177487"/>
                </a:moveTo>
                <a:lnTo>
                  <a:pt x="6340" y="130303"/>
                </a:lnTo>
                <a:lnTo>
                  <a:pt x="24232" y="87905"/>
                </a:lnTo>
                <a:lnTo>
                  <a:pt x="51984" y="51984"/>
                </a:lnTo>
                <a:lnTo>
                  <a:pt x="87905" y="24232"/>
                </a:lnTo>
                <a:lnTo>
                  <a:pt x="130303" y="6340"/>
                </a:lnTo>
                <a:lnTo>
                  <a:pt x="177487" y="0"/>
                </a:lnTo>
                <a:lnTo>
                  <a:pt x="2041100" y="0"/>
                </a:lnTo>
                <a:lnTo>
                  <a:pt x="2088282" y="6340"/>
                </a:lnTo>
                <a:lnTo>
                  <a:pt x="2130680" y="24232"/>
                </a:lnTo>
                <a:lnTo>
                  <a:pt x="2166602" y="51984"/>
                </a:lnTo>
                <a:lnTo>
                  <a:pt x="2194354" y="87905"/>
                </a:lnTo>
                <a:lnTo>
                  <a:pt x="2212247" y="130303"/>
                </a:lnTo>
                <a:lnTo>
                  <a:pt x="2218587" y="177487"/>
                </a:lnTo>
                <a:lnTo>
                  <a:pt x="2218587" y="1597383"/>
                </a:lnTo>
                <a:lnTo>
                  <a:pt x="2212247" y="1644565"/>
                </a:lnTo>
                <a:lnTo>
                  <a:pt x="2194354" y="1686963"/>
                </a:lnTo>
                <a:lnTo>
                  <a:pt x="2166602" y="1722885"/>
                </a:lnTo>
                <a:lnTo>
                  <a:pt x="2130680" y="1750637"/>
                </a:lnTo>
                <a:lnTo>
                  <a:pt x="2088282" y="1768529"/>
                </a:lnTo>
                <a:lnTo>
                  <a:pt x="2041100" y="1774870"/>
                </a:lnTo>
                <a:lnTo>
                  <a:pt x="177487" y="1774870"/>
                </a:lnTo>
                <a:lnTo>
                  <a:pt x="130303" y="1768529"/>
                </a:lnTo>
                <a:lnTo>
                  <a:pt x="87905" y="1750637"/>
                </a:lnTo>
                <a:lnTo>
                  <a:pt x="51984" y="1722885"/>
                </a:lnTo>
                <a:lnTo>
                  <a:pt x="24232" y="1686963"/>
                </a:lnTo>
                <a:lnTo>
                  <a:pt x="6340" y="1644565"/>
                </a:lnTo>
                <a:lnTo>
                  <a:pt x="0" y="1597383"/>
                </a:lnTo>
                <a:lnTo>
                  <a:pt x="0" y="17748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85566" y="1887728"/>
            <a:ext cx="1820545" cy="8178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407034" marR="5080" indent="-394970">
              <a:lnSpc>
                <a:spcPts val="3000"/>
              </a:lnSpc>
              <a:spcBef>
                <a:spcPts val="400"/>
              </a:spcBef>
            </a:pPr>
            <a:r>
              <a:rPr sz="2700" spc="-5" dirty="0">
                <a:solidFill>
                  <a:srgbClr val="3197D6"/>
                </a:solidFill>
                <a:latin typeface="Calibri"/>
                <a:cs typeface="Calibri"/>
              </a:rPr>
              <a:t>Supply</a:t>
            </a:r>
            <a:r>
              <a:rPr sz="2700" spc="-95" dirty="0">
                <a:solidFill>
                  <a:srgbClr val="3197D6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3197D6"/>
                </a:solidFill>
                <a:latin typeface="Calibri"/>
                <a:cs typeface="Calibri"/>
              </a:rPr>
              <a:t>Chain  </a:t>
            </a:r>
            <a:r>
              <a:rPr sz="2700" spc="-25" dirty="0">
                <a:solidFill>
                  <a:srgbClr val="3197D6"/>
                </a:solidFill>
                <a:latin typeface="Calibri"/>
                <a:cs typeface="Calibri"/>
              </a:rPr>
              <a:t>Attacks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38623" y="3488620"/>
            <a:ext cx="1594485" cy="1281430"/>
          </a:xfrm>
          <a:custGeom>
            <a:avLst/>
            <a:gdLst/>
            <a:ahLst/>
            <a:cxnLst/>
            <a:rect l="l" t="t" r="r" b="b"/>
            <a:pathLst>
              <a:path w="1594484" h="1281429">
                <a:moveTo>
                  <a:pt x="81724" y="736183"/>
                </a:moveTo>
                <a:lnTo>
                  <a:pt x="0" y="1199668"/>
                </a:lnTo>
                <a:lnTo>
                  <a:pt x="463482" y="1281391"/>
                </a:lnTo>
                <a:lnTo>
                  <a:pt x="387131" y="1172349"/>
                </a:lnTo>
                <a:lnTo>
                  <a:pt x="854313" y="845225"/>
                </a:lnTo>
                <a:lnTo>
                  <a:pt x="158076" y="845225"/>
                </a:lnTo>
                <a:lnTo>
                  <a:pt x="81724" y="736183"/>
                </a:lnTo>
                <a:close/>
              </a:path>
              <a:path w="1594484" h="1281429">
                <a:moveTo>
                  <a:pt x="1365183" y="0"/>
                </a:moveTo>
                <a:lnTo>
                  <a:pt x="158076" y="845225"/>
                </a:lnTo>
                <a:lnTo>
                  <a:pt x="854313" y="845225"/>
                </a:lnTo>
                <a:lnTo>
                  <a:pt x="1594238" y="327124"/>
                </a:lnTo>
                <a:lnTo>
                  <a:pt x="1365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09042" y="2764748"/>
            <a:ext cx="2218690" cy="1775460"/>
          </a:xfrm>
          <a:custGeom>
            <a:avLst/>
            <a:gdLst/>
            <a:ahLst/>
            <a:cxnLst/>
            <a:rect l="l" t="t" r="r" b="b"/>
            <a:pathLst>
              <a:path w="2218690" h="1775460">
                <a:moveTo>
                  <a:pt x="2041099" y="0"/>
                </a:moveTo>
                <a:lnTo>
                  <a:pt x="177486" y="0"/>
                </a:lnTo>
                <a:lnTo>
                  <a:pt x="130303" y="6340"/>
                </a:lnTo>
                <a:lnTo>
                  <a:pt x="87905" y="24232"/>
                </a:lnTo>
                <a:lnTo>
                  <a:pt x="51984" y="51984"/>
                </a:lnTo>
                <a:lnTo>
                  <a:pt x="24232" y="87905"/>
                </a:lnTo>
                <a:lnTo>
                  <a:pt x="6340" y="130303"/>
                </a:lnTo>
                <a:lnTo>
                  <a:pt x="0" y="177486"/>
                </a:lnTo>
                <a:lnTo>
                  <a:pt x="0" y="1597383"/>
                </a:lnTo>
                <a:lnTo>
                  <a:pt x="6340" y="1644566"/>
                </a:lnTo>
                <a:lnTo>
                  <a:pt x="24232" y="1686964"/>
                </a:lnTo>
                <a:lnTo>
                  <a:pt x="51984" y="1722885"/>
                </a:lnTo>
                <a:lnTo>
                  <a:pt x="87905" y="1750637"/>
                </a:lnTo>
                <a:lnTo>
                  <a:pt x="130303" y="1768529"/>
                </a:lnTo>
                <a:lnTo>
                  <a:pt x="177486" y="1774869"/>
                </a:lnTo>
                <a:lnTo>
                  <a:pt x="2041099" y="1774869"/>
                </a:lnTo>
                <a:lnTo>
                  <a:pt x="2088282" y="1768529"/>
                </a:lnTo>
                <a:lnTo>
                  <a:pt x="2130680" y="1750637"/>
                </a:lnTo>
                <a:lnTo>
                  <a:pt x="2166602" y="1722885"/>
                </a:lnTo>
                <a:lnTo>
                  <a:pt x="2194354" y="1686964"/>
                </a:lnTo>
                <a:lnTo>
                  <a:pt x="2212247" y="1644566"/>
                </a:lnTo>
                <a:lnTo>
                  <a:pt x="2218587" y="1597383"/>
                </a:lnTo>
                <a:lnTo>
                  <a:pt x="2218587" y="177486"/>
                </a:lnTo>
                <a:lnTo>
                  <a:pt x="2212247" y="130303"/>
                </a:lnTo>
                <a:lnTo>
                  <a:pt x="2194354" y="87905"/>
                </a:lnTo>
                <a:lnTo>
                  <a:pt x="2166602" y="51984"/>
                </a:lnTo>
                <a:lnTo>
                  <a:pt x="2130680" y="24232"/>
                </a:lnTo>
                <a:lnTo>
                  <a:pt x="2088282" y="6340"/>
                </a:lnTo>
                <a:lnTo>
                  <a:pt x="20410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09042" y="2764748"/>
            <a:ext cx="2218690" cy="1775460"/>
          </a:xfrm>
          <a:custGeom>
            <a:avLst/>
            <a:gdLst/>
            <a:ahLst/>
            <a:cxnLst/>
            <a:rect l="l" t="t" r="r" b="b"/>
            <a:pathLst>
              <a:path w="2218690" h="1775460">
                <a:moveTo>
                  <a:pt x="0" y="177487"/>
                </a:moveTo>
                <a:lnTo>
                  <a:pt x="6340" y="130303"/>
                </a:lnTo>
                <a:lnTo>
                  <a:pt x="24232" y="87905"/>
                </a:lnTo>
                <a:lnTo>
                  <a:pt x="51984" y="51984"/>
                </a:lnTo>
                <a:lnTo>
                  <a:pt x="87905" y="24232"/>
                </a:lnTo>
                <a:lnTo>
                  <a:pt x="130303" y="6340"/>
                </a:lnTo>
                <a:lnTo>
                  <a:pt x="177487" y="0"/>
                </a:lnTo>
                <a:lnTo>
                  <a:pt x="2041100" y="0"/>
                </a:lnTo>
                <a:lnTo>
                  <a:pt x="2088282" y="6340"/>
                </a:lnTo>
                <a:lnTo>
                  <a:pt x="2130680" y="24232"/>
                </a:lnTo>
                <a:lnTo>
                  <a:pt x="2166602" y="51984"/>
                </a:lnTo>
                <a:lnTo>
                  <a:pt x="2194354" y="87905"/>
                </a:lnTo>
                <a:lnTo>
                  <a:pt x="2212247" y="130303"/>
                </a:lnTo>
                <a:lnTo>
                  <a:pt x="2218587" y="177487"/>
                </a:lnTo>
                <a:lnTo>
                  <a:pt x="2218587" y="1597383"/>
                </a:lnTo>
                <a:lnTo>
                  <a:pt x="2212247" y="1644565"/>
                </a:lnTo>
                <a:lnTo>
                  <a:pt x="2194354" y="1686963"/>
                </a:lnTo>
                <a:lnTo>
                  <a:pt x="2166602" y="1722885"/>
                </a:lnTo>
                <a:lnTo>
                  <a:pt x="2130680" y="1750637"/>
                </a:lnTo>
                <a:lnTo>
                  <a:pt x="2088282" y="1768529"/>
                </a:lnTo>
                <a:lnTo>
                  <a:pt x="2041100" y="1774870"/>
                </a:lnTo>
                <a:lnTo>
                  <a:pt x="177487" y="1774870"/>
                </a:lnTo>
                <a:lnTo>
                  <a:pt x="130303" y="1768529"/>
                </a:lnTo>
                <a:lnTo>
                  <a:pt x="87905" y="1750637"/>
                </a:lnTo>
                <a:lnTo>
                  <a:pt x="51984" y="1722885"/>
                </a:lnTo>
                <a:lnTo>
                  <a:pt x="24232" y="1686963"/>
                </a:lnTo>
                <a:lnTo>
                  <a:pt x="6340" y="1644565"/>
                </a:lnTo>
                <a:lnTo>
                  <a:pt x="0" y="1597383"/>
                </a:lnTo>
                <a:lnTo>
                  <a:pt x="0" y="17748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35138" y="3012440"/>
            <a:ext cx="1367790" cy="11988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065" marR="5080" indent="-1270" algn="ctr">
              <a:lnSpc>
                <a:spcPts val="3000"/>
              </a:lnSpc>
              <a:spcBef>
                <a:spcPts val="400"/>
              </a:spcBef>
            </a:pPr>
            <a:r>
              <a:rPr sz="2700" spc="-15" dirty="0">
                <a:solidFill>
                  <a:srgbClr val="3197D6"/>
                </a:solidFill>
                <a:latin typeface="Calibri"/>
                <a:cs typeface="Calibri"/>
              </a:rPr>
              <a:t>Known </a:t>
            </a:r>
            <a:r>
              <a:rPr sz="2700" dirty="0">
                <a:solidFill>
                  <a:srgbClr val="3197D6"/>
                </a:solidFill>
                <a:latin typeface="Calibri"/>
                <a:cs typeface="Calibri"/>
              </a:rPr>
              <a:t>&amp;  Unkn</a:t>
            </a:r>
            <a:r>
              <a:rPr sz="2700" spc="-10" dirty="0">
                <a:solidFill>
                  <a:srgbClr val="3197D6"/>
                </a:solidFill>
                <a:latin typeface="Calibri"/>
                <a:cs typeface="Calibri"/>
              </a:rPr>
              <a:t>o</a:t>
            </a:r>
            <a:r>
              <a:rPr sz="2700" spc="-5" dirty="0">
                <a:solidFill>
                  <a:srgbClr val="3197D6"/>
                </a:solidFill>
                <a:latin typeface="Calibri"/>
                <a:cs typeface="Calibri"/>
              </a:rPr>
              <a:t>wn  CVEs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920713" y="556259"/>
            <a:ext cx="63500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THREATS </a:t>
            </a:r>
            <a:r>
              <a:rPr spc="-10" dirty="0"/>
              <a:t>FROM </a:t>
            </a:r>
            <a:r>
              <a:rPr spc="-5" dirty="0"/>
              <a:t>WITHIN </a:t>
            </a:r>
            <a:r>
              <a:rPr dirty="0"/>
              <a:t>THE</a:t>
            </a:r>
            <a:r>
              <a:rPr spc="15" dirty="0"/>
              <a:t> </a:t>
            </a:r>
            <a:r>
              <a:rPr spc="-20" dirty="0"/>
              <a:t>CLUSTER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2465" y="1723022"/>
            <a:ext cx="5779135" cy="1122045"/>
          </a:xfrm>
          <a:custGeom>
            <a:avLst/>
            <a:gdLst/>
            <a:ahLst/>
            <a:cxnLst/>
            <a:rect l="l" t="t" r="r" b="b"/>
            <a:pathLst>
              <a:path w="5779134" h="1122045">
                <a:moveTo>
                  <a:pt x="5592099" y="0"/>
                </a:moveTo>
                <a:lnTo>
                  <a:pt x="0" y="0"/>
                </a:lnTo>
                <a:lnTo>
                  <a:pt x="0" y="1121420"/>
                </a:lnTo>
                <a:lnTo>
                  <a:pt x="5592099" y="1121420"/>
                </a:lnTo>
                <a:lnTo>
                  <a:pt x="5641787" y="1114743"/>
                </a:lnTo>
                <a:lnTo>
                  <a:pt x="5686435" y="1095901"/>
                </a:lnTo>
                <a:lnTo>
                  <a:pt x="5724263" y="1066675"/>
                </a:lnTo>
                <a:lnTo>
                  <a:pt x="5753489" y="1028847"/>
                </a:lnTo>
                <a:lnTo>
                  <a:pt x="5772331" y="984199"/>
                </a:lnTo>
                <a:lnTo>
                  <a:pt x="5779008" y="934511"/>
                </a:lnTo>
                <a:lnTo>
                  <a:pt x="5779008" y="186908"/>
                </a:lnTo>
                <a:lnTo>
                  <a:pt x="5772331" y="137221"/>
                </a:lnTo>
                <a:lnTo>
                  <a:pt x="5753489" y="92572"/>
                </a:lnTo>
                <a:lnTo>
                  <a:pt x="5724263" y="54744"/>
                </a:lnTo>
                <a:lnTo>
                  <a:pt x="5686435" y="25518"/>
                </a:lnTo>
                <a:lnTo>
                  <a:pt x="5641787" y="6676"/>
                </a:lnTo>
                <a:lnTo>
                  <a:pt x="5592099" y="0"/>
                </a:lnTo>
                <a:close/>
              </a:path>
            </a:pathLst>
          </a:custGeom>
          <a:solidFill>
            <a:srgbClr val="CDDDF0">
              <a:alpha val="9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22464" y="1723022"/>
            <a:ext cx="5779135" cy="1122045"/>
          </a:xfrm>
          <a:custGeom>
            <a:avLst/>
            <a:gdLst/>
            <a:ahLst/>
            <a:cxnLst/>
            <a:rect l="l" t="t" r="r" b="b"/>
            <a:pathLst>
              <a:path w="5779134" h="1122045">
                <a:moveTo>
                  <a:pt x="5779008" y="186908"/>
                </a:moveTo>
                <a:lnTo>
                  <a:pt x="5779008" y="934510"/>
                </a:lnTo>
                <a:lnTo>
                  <a:pt x="5772331" y="984198"/>
                </a:lnTo>
                <a:lnTo>
                  <a:pt x="5753489" y="1028846"/>
                </a:lnTo>
                <a:lnTo>
                  <a:pt x="5724264" y="1066674"/>
                </a:lnTo>
                <a:lnTo>
                  <a:pt x="5686436" y="1095900"/>
                </a:lnTo>
                <a:lnTo>
                  <a:pt x="5641787" y="1114742"/>
                </a:lnTo>
                <a:lnTo>
                  <a:pt x="5592100" y="1121419"/>
                </a:lnTo>
                <a:lnTo>
                  <a:pt x="0" y="1121419"/>
                </a:lnTo>
                <a:lnTo>
                  <a:pt x="0" y="0"/>
                </a:lnTo>
                <a:lnTo>
                  <a:pt x="5592100" y="0"/>
                </a:lnTo>
                <a:lnTo>
                  <a:pt x="5641787" y="6676"/>
                </a:lnTo>
                <a:lnTo>
                  <a:pt x="5686436" y="25518"/>
                </a:lnTo>
                <a:lnTo>
                  <a:pt x="5724264" y="54744"/>
                </a:lnTo>
                <a:lnTo>
                  <a:pt x="5753489" y="92572"/>
                </a:lnTo>
                <a:lnTo>
                  <a:pt x="5772331" y="137220"/>
                </a:lnTo>
                <a:lnTo>
                  <a:pt x="5779008" y="186908"/>
                </a:lnTo>
                <a:close/>
              </a:path>
            </a:pathLst>
          </a:custGeom>
          <a:ln w="12700">
            <a:solidFill>
              <a:srgbClr val="CDDD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3584" y="1759203"/>
            <a:ext cx="5522595" cy="9829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marR="5080" indent="-228600">
              <a:lnSpc>
                <a:spcPct val="927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allows </a:t>
            </a:r>
            <a:r>
              <a:rPr sz="2200" spc="-15" dirty="0">
                <a:latin typeface="Calibri"/>
                <a:cs typeface="Calibri"/>
              </a:rPr>
              <a:t>containers </a:t>
            </a:r>
            <a:r>
              <a:rPr sz="2200" dirty="0">
                <a:latin typeface="Calibri"/>
                <a:cs typeface="Calibri"/>
              </a:rPr>
              <a:t>using </a:t>
            </a:r>
            <a:r>
              <a:rPr sz="2200" spc="-15" dirty="0">
                <a:latin typeface="Calibri"/>
                <a:cs typeface="Calibri"/>
              </a:rPr>
              <a:t>subPath </a:t>
            </a:r>
            <a:r>
              <a:rPr sz="2200" spc="-5" dirty="0">
                <a:latin typeface="Calibri"/>
                <a:cs typeface="Calibri"/>
              </a:rPr>
              <a:t>volume  mounts </a:t>
            </a:r>
            <a:r>
              <a:rPr sz="2200" spc="-15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access files or </a:t>
            </a:r>
            <a:r>
              <a:rPr sz="2200" spc="-10" dirty="0">
                <a:latin typeface="Calibri"/>
                <a:cs typeface="Calibri"/>
              </a:rPr>
              <a:t>directories </a:t>
            </a:r>
            <a:r>
              <a:rPr sz="2200" spc="-5" dirty="0">
                <a:latin typeface="Calibri"/>
                <a:cs typeface="Calibri"/>
              </a:rPr>
              <a:t>outside of 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volume, </a:t>
            </a:r>
            <a:r>
              <a:rPr sz="2200" dirty="0">
                <a:latin typeface="Calibri"/>
                <a:cs typeface="Calibri"/>
              </a:rPr>
              <a:t>including the </a:t>
            </a:r>
            <a:r>
              <a:rPr sz="2200" spc="-15" dirty="0">
                <a:latin typeface="Calibri"/>
                <a:cs typeface="Calibri"/>
              </a:rPr>
              <a:t>host’s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filesystem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1772" y="1582844"/>
            <a:ext cx="3251200" cy="1402080"/>
          </a:xfrm>
          <a:custGeom>
            <a:avLst/>
            <a:gdLst/>
            <a:ahLst/>
            <a:cxnLst/>
            <a:rect l="l" t="t" r="r" b="b"/>
            <a:pathLst>
              <a:path w="3251200" h="1402080">
                <a:moveTo>
                  <a:pt x="3017057" y="0"/>
                </a:moveTo>
                <a:lnTo>
                  <a:pt x="233634" y="0"/>
                </a:lnTo>
                <a:lnTo>
                  <a:pt x="186549" y="4746"/>
                </a:lnTo>
                <a:lnTo>
                  <a:pt x="142693" y="18360"/>
                </a:lnTo>
                <a:lnTo>
                  <a:pt x="103007" y="39901"/>
                </a:lnTo>
                <a:lnTo>
                  <a:pt x="68430" y="68430"/>
                </a:lnTo>
                <a:lnTo>
                  <a:pt x="39901" y="103007"/>
                </a:lnTo>
                <a:lnTo>
                  <a:pt x="18360" y="142693"/>
                </a:lnTo>
                <a:lnTo>
                  <a:pt x="4746" y="186549"/>
                </a:lnTo>
                <a:lnTo>
                  <a:pt x="0" y="233634"/>
                </a:lnTo>
                <a:lnTo>
                  <a:pt x="0" y="1168138"/>
                </a:lnTo>
                <a:lnTo>
                  <a:pt x="4746" y="1215224"/>
                </a:lnTo>
                <a:lnTo>
                  <a:pt x="18360" y="1259079"/>
                </a:lnTo>
                <a:lnTo>
                  <a:pt x="39901" y="1298766"/>
                </a:lnTo>
                <a:lnTo>
                  <a:pt x="68430" y="1333343"/>
                </a:lnTo>
                <a:lnTo>
                  <a:pt x="103007" y="1361872"/>
                </a:lnTo>
                <a:lnTo>
                  <a:pt x="142693" y="1383413"/>
                </a:lnTo>
                <a:lnTo>
                  <a:pt x="186549" y="1397027"/>
                </a:lnTo>
                <a:lnTo>
                  <a:pt x="233634" y="1401773"/>
                </a:lnTo>
                <a:lnTo>
                  <a:pt x="3017057" y="1401773"/>
                </a:lnTo>
                <a:lnTo>
                  <a:pt x="3064142" y="1397027"/>
                </a:lnTo>
                <a:lnTo>
                  <a:pt x="3107998" y="1383413"/>
                </a:lnTo>
                <a:lnTo>
                  <a:pt x="3147684" y="1361872"/>
                </a:lnTo>
                <a:lnTo>
                  <a:pt x="3182261" y="1333343"/>
                </a:lnTo>
                <a:lnTo>
                  <a:pt x="3210790" y="1298766"/>
                </a:lnTo>
                <a:lnTo>
                  <a:pt x="3232331" y="1259079"/>
                </a:lnTo>
                <a:lnTo>
                  <a:pt x="3245945" y="1215224"/>
                </a:lnTo>
                <a:lnTo>
                  <a:pt x="3250692" y="1168138"/>
                </a:lnTo>
                <a:lnTo>
                  <a:pt x="3250692" y="233634"/>
                </a:lnTo>
                <a:lnTo>
                  <a:pt x="3245945" y="186549"/>
                </a:lnTo>
                <a:lnTo>
                  <a:pt x="3232331" y="142693"/>
                </a:lnTo>
                <a:lnTo>
                  <a:pt x="3210790" y="103007"/>
                </a:lnTo>
                <a:lnTo>
                  <a:pt x="3182261" y="68430"/>
                </a:lnTo>
                <a:lnTo>
                  <a:pt x="3147684" y="39901"/>
                </a:lnTo>
                <a:lnTo>
                  <a:pt x="3107998" y="18360"/>
                </a:lnTo>
                <a:lnTo>
                  <a:pt x="3064142" y="4746"/>
                </a:lnTo>
                <a:lnTo>
                  <a:pt x="3017057" y="0"/>
                </a:lnTo>
                <a:close/>
              </a:path>
            </a:pathLst>
          </a:custGeom>
          <a:solidFill>
            <a:srgbClr val="3197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1772" y="1582844"/>
            <a:ext cx="3251200" cy="1402080"/>
          </a:xfrm>
          <a:custGeom>
            <a:avLst/>
            <a:gdLst/>
            <a:ahLst/>
            <a:cxnLst/>
            <a:rect l="l" t="t" r="r" b="b"/>
            <a:pathLst>
              <a:path w="3251200" h="1402080">
                <a:moveTo>
                  <a:pt x="0" y="233634"/>
                </a:moveTo>
                <a:lnTo>
                  <a:pt x="4746" y="186549"/>
                </a:lnTo>
                <a:lnTo>
                  <a:pt x="18360" y="142693"/>
                </a:lnTo>
                <a:lnTo>
                  <a:pt x="39901" y="103007"/>
                </a:lnTo>
                <a:lnTo>
                  <a:pt x="68430" y="68430"/>
                </a:lnTo>
                <a:lnTo>
                  <a:pt x="103007" y="39901"/>
                </a:lnTo>
                <a:lnTo>
                  <a:pt x="142693" y="18360"/>
                </a:lnTo>
                <a:lnTo>
                  <a:pt x="186549" y="4746"/>
                </a:lnTo>
                <a:lnTo>
                  <a:pt x="233634" y="0"/>
                </a:lnTo>
                <a:lnTo>
                  <a:pt x="3017057" y="0"/>
                </a:lnTo>
                <a:lnTo>
                  <a:pt x="3064142" y="4746"/>
                </a:lnTo>
                <a:lnTo>
                  <a:pt x="3107998" y="18360"/>
                </a:lnTo>
                <a:lnTo>
                  <a:pt x="3147684" y="39901"/>
                </a:lnTo>
                <a:lnTo>
                  <a:pt x="3182261" y="68430"/>
                </a:lnTo>
                <a:lnTo>
                  <a:pt x="3210790" y="103007"/>
                </a:lnTo>
                <a:lnTo>
                  <a:pt x="3232331" y="142693"/>
                </a:lnTo>
                <a:lnTo>
                  <a:pt x="3245945" y="186549"/>
                </a:lnTo>
                <a:lnTo>
                  <a:pt x="3250692" y="233634"/>
                </a:lnTo>
                <a:lnTo>
                  <a:pt x="3250692" y="1168139"/>
                </a:lnTo>
                <a:lnTo>
                  <a:pt x="3245945" y="1215224"/>
                </a:lnTo>
                <a:lnTo>
                  <a:pt x="3232331" y="1259080"/>
                </a:lnTo>
                <a:lnTo>
                  <a:pt x="3210790" y="1298766"/>
                </a:lnTo>
                <a:lnTo>
                  <a:pt x="3182261" y="1333343"/>
                </a:lnTo>
                <a:lnTo>
                  <a:pt x="3147684" y="1361872"/>
                </a:lnTo>
                <a:lnTo>
                  <a:pt x="3107998" y="1383413"/>
                </a:lnTo>
                <a:lnTo>
                  <a:pt x="3064142" y="1397027"/>
                </a:lnTo>
                <a:lnTo>
                  <a:pt x="3017057" y="1401774"/>
                </a:lnTo>
                <a:lnTo>
                  <a:pt x="233634" y="1401774"/>
                </a:lnTo>
                <a:lnTo>
                  <a:pt x="186549" y="1397027"/>
                </a:lnTo>
                <a:lnTo>
                  <a:pt x="142693" y="1383413"/>
                </a:lnTo>
                <a:lnTo>
                  <a:pt x="103007" y="1361872"/>
                </a:lnTo>
                <a:lnTo>
                  <a:pt x="68430" y="1333343"/>
                </a:lnTo>
                <a:lnTo>
                  <a:pt x="39901" y="1298766"/>
                </a:lnTo>
                <a:lnTo>
                  <a:pt x="18360" y="1259080"/>
                </a:lnTo>
                <a:lnTo>
                  <a:pt x="4746" y="1215224"/>
                </a:lnTo>
                <a:lnTo>
                  <a:pt x="0" y="1168139"/>
                </a:lnTo>
                <a:lnTo>
                  <a:pt x="0" y="233634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22465" y="3194886"/>
            <a:ext cx="5779135" cy="1122045"/>
          </a:xfrm>
          <a:custGeom>
            <a:avLst/>
            <a:gdLst/>
            <a:ahLst/>
            <a:cxnLst/>
            <a:rect l="l" t="t" r="r" b="b"/>
            <a:pathLst>
              <a:path w="5779134" h="1122045">
                <a:moveTo>
                  <a:pt x="5592099" y="0"/>
                </a:moveTo>
                <a:lnTo>
                  <a:pt x="0" y="0"/>
                </a:lnTo>
                <a:lnTo>
                  <a:pt x="0" y="1121418"/>
                </a:lnTo>
                <a:lnTo>
                  <a:pt x="5592099" y="1121418"/>
                </a:lnTo>
                <a:lnTo>
                  <a:pt x="5641787" y="1114742"/>
                </a:lnTo>
                <a:lnTo>
                  <a:pt x="5686435" y="1095900"/>
                </a:lnTo>
                <a:lnTo>
                  <a:pt x="5724263" y="1066674"/>
                </a:lnTo>
                <a:lnTo>
                  <a:pt x="5753489" y="1028846"/>
                </a:lnTo>
                <a:lnTo>
                  <a:pt x="5772331" y="984198"/>
                </a:lnTo>
                <a:lnTo>
                  <a:pt x="5779008" y="934510"/>
                </a:lnTo>
                <a:lnTo>
                  <a:pt x="5779008" y="186908"/>
                </a:lnTo>
                <a:lnTo>
                  <a:pt x="5772331" y="137220"/>
                </a:lnTo>
                <a:lnTo>
                  <a:pt x="5753489" y="92572"/>
                </a:lnTo>
                <a:lnTo>
                  <a:pt x="5724263" y="54744"/>
                </a:lnTo>
                <a:lnTo>
                  <a:pt x="5686435" y="25518"/>
                </a:lnTo>
                <a:lnTo>
                  <a:pt x="5641787" y="6676"/>
                </a:lnTo>
                <a:lnTo>
                  <a:pt x="5592099" y="0"/>
                </a:lnTo>
                <a:close/>
              </a:path>
            </a:pathLst>
          </a:custGeom>
          <a:solidFill>
            <a:srgbClr val="CDDDF0">
              <a:alpha val="9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22464" y="3194886"/>
            <a:ext cx="5779135" cy="1122045"/>
          </a:xfrm>
          <a:custGeom>
            <a:avLst/>
            <a:gdLst/>
            <a:ahLst/>
            <a:cxnLst/>
            <a:rect l="l" t="t" r="r" b="b"/>
            <a:pathLst>
              <a:path w="5779134" h="1122045">
                <a:moveTo>
                  <a:pt x="5779008" y="186908"/>
                </a:moveTo>
                <a:lnTo>
                  <a:pt x="5779008" y="934510"/>
                </a:lnTo>
                <a:lnTo>
                  <a:pt x="5772331" y="984198"/>
                </a:lnTo>
                <a:lnTo>
                  <a:pt x="5753489" y="1028846"/>
                </a:lnTo>
                <a:lnTo>
                  <a:pt x="5724264" y="1066674"/>
                </a:lnTo>
                <a:lnTo>
                  <a:pt x="5686436" y="1095900"/>
                </a:lnTo>
                <a:lnTo>
                  <a:pt x="5641787" y="1114742"/>
                </a:lnTo>
                <a:lnTo>
                  <a:pt x="5592100" y="1121419"/>
                </a:lnTo>
                <a:lnTo>
                  <a:pt x="0" y="1121419"/>
                </a:lnTo>
                <a:lnTo>
                  <a:pt x="0" y="0"/>
                </a:lnTo>
                <a:lnTo>
                  <a:pt x="5592100" y="0"/>
                </a:lnTo>
                <a:lnTo>
                  <a:pt x="5641787" y="6676"/>
                </a:lnTo>
                <a:lnTo>
                  <a:pt x="5686436" y="25518"/>
                </a:lnTo>
                <a:lnTo>
                  <a:pt x="5724264" y="54744"/>
                </a:lnTo>
                <a:lnTo>
                  <a:pt x="5753489" y="92572"/>
                </a:lnTo>
                <a:lnTo>
                  <a:pt x="5772331" y="137220"/>
                </a:lnTo>
                <a:lnTo>
                  <a:pt x="5779008" y="186908"/>
                </a:lnTo>
                <a:close/>
              </a:path>
            </a:pathLst>
          </a:custGeom>
          <a:ln w="12700">
            <a:solidFill>
              <a:srgbClr val="CDDD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93584" y="3231388"/>
            <a:ext cx="5239385" cy="9829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marR="5080" indent="-228600">
              <a:lnSpc>
                <a:spcPct val="927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allows </a:t>
            </a:r>
            <a:r>
              <a:rPr sz="2200" spc="-15" dirty="0">
                <a:latin typeface="Calibri"/>
                <a:cs typeface="Calibri"/>
              </a:rPr>
              <a:t>containers </a:t>
            </a:r>
            <a:r>
              <a:rPr sz="2200" dirty="0">
                <a:latin typeface="Calibri"/>
                <a:cs typeface="Calibri"/>
              </a:rPr>
              <a:t>using </a:t>
            </a:r>
            <a:r>
              <a:rPr sz="2200" spc="-10" dirty="0">
                <a:latin typeface="Calibri"/>
                <a:cs typeface="Calibri"/>
              </a:rPr>
              <a:t>certain </a:t>
            </a:r>
            <a:r>
              <a:rPr sz="2200" spc="-5" dirty="0">
                <a:latin typeface="Calibri"/>
                <a:cs typeface="Calibri"/>
              </a:rPr>
              <a:t>volumes </a:t>
            </a:r>
            <a:r>
              <a:rPr sz="2200" spc="-15" dirty="0">
                <a:latin typeface="Calibri"/>
                <a:cs typeface="Calibri"/>
              </a:rPr>
              <a:t>to  </a:t>
            </a:r>
            <a:r>
              <a:rPr sz="2200" spc="-5" dirty="0">
                <a:latin typeface="Calibri"/>
                <a:cs typeface="Calibri"/>
              </a:rPr>
              <a:t>trigger deletion of arbitrary files on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host  </a:t>
            </a:r>
            <a:r>
              <a:rPr sz="2200" spc="-15" dirty="0">
                <a:latin typeface="Calibri"/>
                <a:cs typeface="Calibri"/>
              </a:rPr>
              <a:t>filesystem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71772" y="3054708"/>
            <a:ext cx="3251200" cy="1402080"/>
          </a:xfrm>
          <a:custGeom>
            <a:avLst/>
            <a:gdLst/>
            <a:ahLst/>
            <a:cxnLst/>
            <a:rect l="l" t="t" r="r" b="b"/>
            <a:pathLst>
              <a:path w="3251200" h="1402079">
                <a:moveTo>
                  <a:pt x="3017057" y="0"/>
                </a:moveTo>
                <a:lnTo>
                  <a:pt x="233634" y="0"/>
                </a:lnTo>
                <a:lnTo>
                  <a:pt x="186549" y="4746"/>
                </a:lnTo>
                <a:lnTo>
                  <a:pt x="142693" y="18360"/>
                </a:lnTo>
                <a:lnTo>
                  <a:pt x="103007" y="39901"/>
                </a:lnTo>
                <a:lnTo>
                  <a:pt x="68430" y="68430"/>
                </a:lnTo>
                <a:lnTo>
                  <a:pt x="39901" y="103007"/>
                </a:lnTo>
                <a:lnTo>
                  <a:pt x="18360" y="142693"/>
                </a:lnTo>
                <a:lnTo>
                  <a:pt x="4746" y="186549"/>
                </a:lnTo>
                <a:lnTo>
                  <a:pt x="0" y="233634"/>
                </a:lnTo>
                <a:lnTo>
                  <a:pt x="0" y="1168138"/>
                </a:lnTo>
                <a:lnTo>
                  <a:pt x="4746" y="1215224"/>
                </a:lnTo>
                <a:lnTo>
                  <a:pt x="18360" y="1259079"/>
                </a:lnTo>
                <a:lnTo>
                  <a:pt x="39901" y="1298766"/>
                </a:lnTo>
                <a:lnTo>
                  <a:pt x="68430" y="1333343"/>
                </a:lnTo>
                <a:lnTo>
                  <a:pt x="103007" y="1361872"/>
                </a:lnTo>
                <a:lnTo>
                  <a:pt x="142693" y="1383413"/>
                </a:lnTo>
                <a:lnTo>
                  <a:pt x="186549" y="1397027"/>
                </a:lnTo>
                <a:lnTo>
                  <a:pt x="233634" y="1401773"/>
                </a:lnTo>
                <a:lnTo>
                  <a:pt x="3017057" y="1401773"/>
                </a:lnTo>
                <a:lnTo>
                  <a:pt x="3064142" y="1397027"/>
                </a:lnTo>
                <a:lnTo>
                  <a:pt x="3107998" y="1383413"/>
                </a:lnTo>
                <a:lnTo>
                  <a:pt x="3147684" y="1361872"/>
                </a:lnTo>
                <a:lnTo>
                  <a:pt x="3182261" y="1333343"/>
                </a:lnTo>
                <a:lnTo>
                  <a:pt x="3210790" y="1298766"/>
                </a:lnTo>
                <a:lnTo>
                  <a:pt x="3232331" y="1259079"/>
                </a:lnTo>
                <a:lnTo>
                  <a:pt x="3245945" y="1215224"/>
                </a:lnTo>
                <a:lnTo>
                  <a:pt x="3250692" y="1168138"/>
                </a:lnTo>
                <a:lnTo>
                  <a:pt x="3250692" y="233634"/>
                </a:lnTo>
                <a:lnTo>
                  <a:pt x="3245945" y="186549"/>
                </a:lnTo>
                <a:lnTo>
                  <a:pt x="3232331" y="142693"/>
                </a:lnTo>
                <a:lnTo>
                  <a:pt x="3210790" y="103007"/>
                </a:lnTo>
                <a:lnTo>
                  <a:pt x="3182261" y="68430"/>
                </a:lnTo>
                <a:lnTo>
                  <a:pt x="3147684" y="39901"/>
                </a:lnTo>
                <a:lnTo>
                  <a:pt x="3107998" y="18360"/>
                </a:lnTo>
                <a:lnTo>
                  <a:pt x="3064142" y="4746"/>
                </a:lnTo>
                <a:lnTo>
                  <a:pt x="3017057" y="0"/>
                </a:lnTo>
                <a:close/>
              </a:path>
            </a:pathLst>
          </a:custGeom>
          <a:solidFill>
            <a:srgbClr val="3197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1772" y="3054708"/>
            <a:ext cx="3251200" cy="1402080"/>
          </a:xfrm>
          <a:custGeom>
            <a:avLst/>
            <a:gdLst/>
            <a:ahLst/>
            <a:cxnLst/>
            <a:rect l="l" t="t" r="r" b="b"/>
            <a:pathLst>
              <a:path w="3251200" h="1402079">
                <a:moveTo>
                  <a:pt x="0" y="233634"/>
                </a:moveTo>
                <a:lnTo>
                  <a:pt x="4746" y="186549"/>
                </a:lnTo>
                <a:lnTo>
                  <a:pt x="18360" y="142693"/>
                </a:lnTo>
                <a:lnTo>
                  <a:pt x="39901" y="103007"/>
                </a:lnTo>
                <a:lnTo>
                  <a:pt x="68430" y="68430"/>
                </a:lnTo>
                <a:lnTo>
                  <a:pt x="103007" y="39901"/>
                </a:lnTo>
                <a:lnTo>
                  <a:pt x="142693" y="18360"/>
                </a:lnTo>
                <a:lnTo>
                  <a:pt x="186549" y="4746"/>
                </a:lnTo>
                <a:lnTo>
                  <a:pt x="233634" y="0"/>
                </a:lnTo>
                <a:lnTo>
                  <a:pt x="3017057" y="0"/>
                </a:lnTo>
                <a:lnTo>
                  <a:pt x="3064142" y="4746"/>
                </a:lnTo>
                <a:lnTo>
                  <a:pt x="3107998" y="18360"/>
                </a:lnTo>
                <a:lnTo>
                  <a:pt x="3147684" y="39901"/>
                </a:lnTo>
                <a:lnTo>
                  <a:pt x="3182261" y="68430"/>
                </a:lnTo>
                <a:lnTo>
                  <a:pt x="3210790" y="103007"/>
                </a:lnTo>
                <a:lnTo>
                  <a:pt x="3232331" y="142693"/>
                </a:lnTo>
                <a:lnTo>
                  <a:pt x="3245945" y="186549"/>
                </a:lnTo>
                <a:lnTo>
                  <a:pt x="3250692" y="233634"/>
                </a:lnTo>
                <a:lnTo>
                  <a:pt x="3250692" y="1168139"/>
                </a:lnTo>
                <a:lnTo>
                  <a:pt x="3245945" y="1215224"/>
                </a:lnTo>
                <a:lnTo>
                  <a:pt x="3232331" y="1259080"/>
                </a:lnTo>
                <a:lnTo>
                  <a:pt x="3210790" y="1298766"/>
                </a:lnTo>
                <a:lnTo>
                  <a:pt x="3182261" y="1333343"/>
                </a:lnTo>
                <a:lnTo>
                  <a:pt x="3147684" y="1361872"/>
                </a:lnTo>
                <a:lnTo>
                  <a:pt x="3107998" y="1383413"/>
                </a:lnTo>
                <a:lnTo>
                  <a:pt x="3064142" y="1397027"/>
                </a:lnTo>
                <a:lnTo>
                  <a:pt x="3017057" y="1401774"/>
                </a:lnTo>
                <a:lnTo>
                  <a:pt x="233634" y="1401774"/>
                </a:lnTo>
                <a:lnTo>
                  <a:pt x="186549" y="1397027"/>
                </a:lnTo>
                <a:lnTo>
                  <a:pt x="142693" y="1383413"/>
                </a:lnTo>
                <a:lnTo>
                  <a:pt x="103007" y="1361872"/>
                </a:lnTo>
                <a:lnTo>
                  <a:pt x="68430" y="1333343"/>
                </a:lnTo>
                <a:lnTo>
                  <a:pt x="39901" y="1298766"/>
                </a:lnTo>
                <a:lnTo>
                  <a:pt x="18360" y="1259080"/>
                </a:lnTo>
                <a:lnTo>
                  <a:pt x="4746" y="1215224"/>
                </a:lnTo>
                <a:lnTo>
                  <a:pt x="0" y="1168139"/>
                </a:lnTo>
                <a:lnTo>
                  <a:pt x="0" y="233634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22465" y="4666748"/>
            <a:ext cx="5779135" cy="1122045"/>
          </a:xfrm>
          <a:custGeom>
            <a:avLst/>
            <a:gdLst/>
            <a:ahLst/>
            <a:cxnLst/>
            <a:rect l="l" t="t" r="r" b="b"/>
            <a:pathLst>
              <a:path w="5779134" h="1122045">
                <a:moveTo>
                  <a:pt x="5592099" y="0"/>
                </a:moveTo>
                <a:lnTo>
                  <a:pt x="0" y="0"/>
                </a:lnTo>
                <a:lnTo>
                  <a:pt x="0" y="1121418"/>
                </a:lnTo>
                <a:lnTo>
                  <a:pt x="5592099" y="1121418"/>
                </a:lnTo>
                <a:lnTo>
                  <a:pt x="5641787" y="1114742"/>
                </a:lnTo>
                <a:lnTo>
                  <a:pt x="5686435" y="1095900"/>
                </a:lnTo>
                <a:lnTo>
                  <a:pt x="5724263" y="1066674"/>
                </a:lnTo>
                <a:lnTo>
                  <a:pt x="5753489" y="1028846"/>
                </a:lnTo>
                <a:lnTo>
                  <a:pt x="5772331" y="984198"/>
                </a:lnTo>
                <a:lnTo>
                  <a:pt x="5779008" y="934510"/>
                </a:lnTo>
                <a:lnTo>
                  <a:pt x="5779008" y="186908"/>
                </a:lnTo>
                <a:lnTo>
                  <a:pt x="5772331" y="137220"/>
                </a:lnTo>
                <a:lnTo>
                  <a:pt x="5753489" y="92572"/>
                </a:lnTo>
                <a:lnTo>
                  <a:pt x="5724263" y="54744"/>
                </a:lnTo>
                <a:lnTo>
                  <a:pt x="5686435" y="25518"/>
                </a:lnTo>
                <a:lnTo>
                  <a:pt x="5641787" y="6676"/>
                </a:lnTo>
                <a:lnTo>
                  <a:pt x="5592099" y="0"/>
                </a:lnTo>
                <a:close/>
              </a:path>
            </a:pathLst>
          </a:custGeom>
          <a:solidFill>
            <a:srgbClr val="CDDDF0">
              <a:alpha val="9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2464" y="4666748"/>
            <a:ext cx="5779135" cy="1122045"/>
          </a:xfrm>
          <a:custGeom>
            <a:avLst/>
            <a:gdLst/>
            <a:ahLst/>
            <a:cxnLst/>
            <a:rect l="l" t="t" r="r" b="b"/>
            <a:pathLst>
              <a:path w="5779134" h="1122045">
                <a:moveTo>
                  <a:pt x="5779008" y="186908"/>
                </a:moveTo>
                <a:lnTo>
                  <a:pt x="5779008" y="934510"/>
                </a:lnTo>
                <a:lnTo>
                  <a:pt x="5772331" y="984198"/>
                </a:lnTo>
                <a:lnTo>
                  <a:pt x="5753489" y="1028846"/>
                </a:lnTo>
                <a:lnTo>
                  <a:pt x="5724264" y="1066674"/>
                </a:lnTo>
                <a:lnTo>
                  <a:pt x="5686436" y="1095900"/>
                </a:lnTo>
                <a:lnTo>
                  <a:pt x="5641787" y="1114742"/>
                </a:lnTo>
                <a:lnTo>
                  <a:pt x="5592100" y="1121419"/>
                </a:lnTo>
                <a:lnTo>
                  <a:pt x="0" y="1121419"/>
                </a:lnTo>
                <a:lnTo>
                  <a:pt x="0" y="0"/>
                </a:lnTo>
                <a:lnTo>
                  <a:pt x="5592100" y="0"/>
                </a:lnTo>
                <a:lnTo>
                  <a:pt x="5641787" y="6676"/>
                </a:lnTo>
                <a:lnTo>
                  <a:pt x="5686436" y="25518"/>
                </a:lnTo>
                <a:lnTo>
                  <a:pt x="5724264" y="54744"/>
                </a:lnTo>
                <a:lnTo>
                  <a:pt x="5753489" y="92572"/>
                </a:lnTo>
                <a:lnTo>
                  <a:pt x="5772331" y="137220"/>
                </a:lnTo>
                <a:lnTo>
                  <a:pt x="5779008" y="186908"/>
                </a:lnTo>
                <a:close/>
              </a:path>
            </a:pathLst>
          </a:custGeom>
          <a:ln w="12700">
            <a:solidFill>
              <a:srgbClr val="CDDD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593584" y="5011420"/>
            <a:ext cx="40741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Options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spc="-5" dirty="0">
                <a:latin typeface="Calibri"/>
                <a:cs typeface="Calibri"/>
              </a:rPr>
              <a:t>accessing </a:t>
            </a:r>
            <a:r>
              <a:rPr sz="2200" spc="-10" dirty="0">
                <a:latin typeface="Calibri"/>
                <a:cs typeface="Calibri"/>
              </a:rPr>
              <a:t>host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system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71772" y="4526570"/>
            <a:ext cx="3251200" cy="1402080"/>
          </a:xfrm>
          <a:custGeom>
            <a:avLst/>
            <a:gdLst/>
            <a:ahLst/>
            <a:cxnLst/>
            <a:rect l="l" t="t" r="r" b="b"/>
            <a:pathLst>
              <a:path w="3251200" h="1402079">
                <a:moveTo>
                  <a:pt x="3017057" y="0"/>
                </a:moveTo>
                <a:lnTo>
                  <a:pt x="233634" y="0"/>
                </a:lnTo>
                <a:lnTo>
                  <a:pt x="186549" y="4746"/>
                </a:lnTo>
                <a:lnTo>
                  <a:pt x="142693" y="18360"/>
                </a:lnTo>
                <a:lnTo>
                  <a:pt x="103007" y="39901"/>
                </a:lnTo>
                <a:lnTo>
                  <a:pt x="68430" y="68430"/>
                </a:lnTo>
                <a:lnTo>
                  <a:pt x="39901" y="103007"/>
                </a:lnTo>
                <a:lnTo>
                  <a:pt x="18360" y="142694"/>
                </a:lnTo>
                <a:lnTo>
                  <a:pt x="4746" y="186549"/>
                </a:lnTo>
                <a:lnTo>
                  <a:pt x="0" y="233635"/>
                </a:lnTo>
                <a:lnTo>
                  <a:pt x="0" y="1168139"/>
                </a:lnTo>
                <a:lnTo>
                  <a:pt x="4746" y="1215224"/>
                </a:lnTo>
                <a:lnTo>
                  <a:pt x="18360" y="1259080"/>
                </a:lnTo>
                <a:lnTo>
                  <a:pt x="39901" y="1298766"/>
                </a:lnTo>
                <a:lnTo>
                  <a:pt x="68430" y="1333343"/>
                </a:lnTo>
                <a:lnTo>
                  <a:pt x="103007" y="1361872"/>
                </a:lnTo>
                <a:lnTo>
                  <a:pt x="142693" y="1383413"/>
                </a:lnTo>
                <a:lnTo>
                  <a:pt x="186549" y="1397027"/>
                </a:lnTo>
                <a:lnTo>
                  <a:pt x="233634" y="1401773"/>
                </a:lnTo>
                <a:lnTo>
                  <a:pt x="3017057" y="1401773"/>
                </a:lnTo>
                <a:lnTo>
                  <a:pt x="3064142" y="1397027"/>
                </a:lnTo>
                <a:lnTo>
                  <a:pt x="3107998" y="1383413"/>
                </a:lnTo>
                <a:lnTo>
                  <a:pt x="3147684" y="1361872"/>
                </a:lnTo>
                <a:lnTo>
                  <a:pt x="3182261" y="1333343"/>
                </a:lnTo>
                <a:lnTo>
                  <a:pt x="3210790" y="1298766"/>
                </a:lnTo>
                <a:lnTo>
                  <a:pt x="3232331" y="1259080"/>
                </a:lnTo>
                <a:lnTo>
                  <a:pt x="3245945" y="1215224"/>
                </a:lnTo>
                <a:lnTo>
                  <a:pt x="3250692" y="1168139"/>
                </a:lnTo>
                <a:lnTo>
                  <a:pt x="3250692" y="233635"/>
                </a:lnTo>
                <a:lnTo>
                  <a:pt x="3245945" y="186549"/>
                </a:lnTo>
                <a:lnTo>
                  <a:pt x="3232331" y="142694"/>
                </a:lnTo>
                <a:lnTo>
                  <a:pt x="3210790" y="103007"/>
                </a:lnTo>
                <a:lnTo>
                  <a:pt x="3182261" y="68430"/>
                </a:lnTo>
                <a:lnTo>
                  <a:pt x="3147684" y="39901"/>
                </a:lnTo>
                <a:lnTo>
                  <a:pt x="3107998" y="18360"/>
                </a:lnTo>
                <a:lnTo>
                  <a:pt x="3064142" y="4746"/>
                </a:lnTo>
                <a:lnTo>
                  <a:pt x="3017057" y="0"/>
                </a:lnTo>
                <a:close/>
              </a:path>
            </a:pathLst>
          </a:custGeom>
          <a:solidFill>
            <a:srgbClr val="3197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71772" y="4526570"/>
            <a:ext cx="3251200" cy="1402080"/>
          </a:xfrm>
          <a:custGeom>
            <a:avLst/>
            <a:gdLst/>
            <a:ahLst/>
            <a:cxnLst/>
            <a:rect l="l" t="t" r="r" b="b"/>
            <a:pathLst>
              <a:path w="3251200" h="1402079">
                <a:moveTo>
                  <a:pt x="0" y="233634"/>
                </a:moveTo>
                <a:lnTo>
                  <a:pt x="4746" y="186549"/>
                </a:lnTo>
                <a:lnTo>
                  <a:pt x="18360" y="142693"/>
                </a:lnTo>
                <a:lnTo>
                  <a:pt x="39901" y="103007"/>
                </a:lnTo>
                <a:lnTo>
                  <a:pt x="68430" y="68430"/>
                </a:lnTo>
                <a:lnTo>
                  <a:pt x="103007" y="39901"/>
                </a:lnTo>
                <a:lnTo>
                  <a:pt x="142693" y="18360"/>
                </a:lnTo>
                <a:lnTo>
                  <a:pt x="186549" y="4746"/>
                </a:lnTo>
                <a:lnTo>
                  <a:pt x="233634" y="0"/>
                </a:lnTo>
                <a:lnTo>
                  <a:pt x="3017057" y="0"/>
                </a:lnTo>
                <a:lnTo>
                  <a:pt x="3064142" y="4746"/>
                </a:lnTo>
                <a:lnTo>
                  <a:pt x="3107998" y="18360"/>
                </a:lnTo>
                <a:lnTo>
                  <a:pt x="3147684" y="39901"/>
                </a:lnTo>
                <a:lnTo>
                  <a:pt x="3182261" y="68430"/>
                </a:lnTo>
                <a:lnTo>
                  <a:pt x="3210790" y="103007"/>
                </a:lnTo>
                <a:lnTo>
                  <a:pt x="3232331" y="142693"/>
                </a:lnTo>
                <a:lnTo>
                  <a:pt x="3245945" y="186549"/>
                </a:lnTo>
                <a:lnTo>
                  <a:pt x="3250692" y="233634"/>
                </a:lnTo>
                <a:lnTo>
                  <a:pt x="3250692" y="1168139"/>
                </a:lnTo>
                <a:lnTo>
                  <a:pt x="3245945" y="1215224"/>
                </a:lnTo>
                <a:lnTo>
                  <a:pt x="3232331" y="1259080"/>
                </a:lnTo>
                <a:lnTo>
                  <a:pt x="3210790" y="1298766"/>
                </a:lnTo>
                <a:lnTo>
                  <a:pt x="3182261" y="1333343"/>
                </a:lnTo>
                <a:lnTo>
                  <a:pt x="3147684" y="1361872"/>
                </a:lnTo>
                <a:lnTo>
                  <a:pt x="3107998" y="1383413"/>
                </a:lnTo>
                <a:lnTo>
                  <a:pt x="3064142" y="1397027"/>
                </a:lnTo>
                <a:lnTo>
                  <a:pt x="3017057" y="1401774"/>
                </a:lnTo>
                <a:lnTo>
                  <a:pt x="233634" y="1401774"/>
                </a:lnTo>
                <a:lnTo>
                  <a:pt x="186549" y="1397027"/>
                </a:lnTo>
                <a:lnTo>
                  <a:pt x="142693" y="1383413"/>
                </a:lnTo>
                <a:lnTo>
                  <a:pt x="103007" y="1361872"/>
                </a:lnTo>
                <a:lnTo>
                  <a:pt x="68430" y="1333343"/>
                </a:lnTo>
                <a:lnTo>
                  <a:pt x="39901" y="1298766"/>
                </a:lnTo>
                <a:lnTo>
                  <a:pt x="18360" y="1259080"/>
                </a:lnTo>
                <a:lnTo>
                  <a:pt x="4746" y="1215224"/>
                </a:lnTo>
                <a:lnTo>
                  <a:pt x="0" y="1168139"/>
                </a:lnTo>
                <a:lnTo>
                  <a:pt x="0" y="233634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06252" y="1637791"/>
            <a:ext cx="2182495" cy="410972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46355" marR="39370" algn="ctr">
              <a:lnSpc>
                <a:spcPts val="4300"/>
              </a:lnSpc>
              <a:spcBef>
                <a:spcPts val="560"/>
              </a:spcBef>
            </a:pPr>
            <a:r>
              <a:rPr sz="3900" dirty="0">
                <a:solidFill>
                  <a:srgbClr val="FFFFFF"/>
                </a:solidFill>
                <a:latin typeface="Calibri"/>
                <a:cs typeface="Calibri"/>
              </a:rPr>
              <a:t>CV</a:t>
            </a:r>
            <a:r>
              <a:rPr sz="3900" spc="-5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9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3900" spc="-5" dirty="0">
                <a:solidFill>
                  <a:srgbClr val="FFFFFF"/>
                </a:solidFill>
                <a:latin typeface="Calibri"/>
                <a:cs typeface="Calibri"/>
              </a:rPr>
              <a:t>2017</a:t>
            </a:r>
            <a:r>
              <a:rPr sz="3900" dirty="0">
                <a:solidFill>
                  <a:srgbClr val="FFFFFF"/>
                </a:solidFill>
                <a:latin typeface="Calibri"/>
                <a:cs typeface="Calibri"/>
              </a:rPr>
              <a:t>-  </a:t>
            </a:r>
            <a:r>
              <a:rPr sz="3900" spc="-5" dirty="0">
                <a:solidFill>
                  <a:srgbClr val="FFFFFF"/>
                </a:solidFill>
                <a:latin typeface="Calibri"/>
                <a:cs typeface="Calibri"/>
              </a:rPr>
              <a:t>1002101</a:t>
            </a:r>
            <a:endParaRPr sz="3900">
              <a:latin typeface="Calibri"/>
              <a:cs typeface="Calibri"/>
            </a:endParaRPr>
          </a:p>
          <a:p>
            <a:pPr marL="46355" marR="39370" algn="ctr">
              <a:lnSpc>
                <a:spcPts val="4300"/>
              </a:lnSpc>
              <a:spcBef>
                <a:spcPts val="2990"/>
              </a:spcBef>
            </a:pPr>
            <a:r>
              <a:rPr sz="3900" dirty="0">
                <a:solidFill>
                  <a:srgbClr val="FFFFFF"/>
                </a:solidFill>
                <a:latin typeface="Calibri"/>
                <a:cs typeface="Calibri"/>
              </a:rPr>
              <a:t>CV</a:t>
            </a:r>
            <a:r>
              <a:rPr sz="3900" spc="-5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9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3900" spc="-5" dirty="0">
                <a:solidFill>
                  <a:srgbClr val="FFFFFF"/>
                </a:solidFill>
                <a:latin typeface="Calibri"/>
                <a:cs typeface="Calibri"/>
              </a:rPr>
              <a:t>2017</a:t>
            </a:r>
            <a:r>
              <a:rPr sz="3900" dirty="0">
                <a:solidFill>
                  <a:srgbClr val="FFFFFF"/>
                </a:solidFill>
                <a:latin typeface="Calibri"/>
                <a:cs typeface="Calibri"/>
              </a:rPr>
              <a:t>-  </a:t>
            </a:r>
            <a:r>
              <a:rPr sz="3900" spc="-5" dirty="0">
                <a:solidFill>
                  <a:srgbClr val="FFFFFF"/>
                </a:solidFill>
                <a:latin typeface="Calibri"/>
                <a:cs typeface="Calibri"/>
              </a:rPr>
              <a:t>1002102</a:t>
            </a:r>
            <a:endParaRPr sz="3900">
              <a:latin typeface="Calibri"/>
              <a:cs typeface="Calibri"/>
            </a:endParaRPr>
          </a:p>
          <a:p>
            <a:pPr marL="12700" marR="5080" indent="635" algn="ctr">
              <a:lnSpc>
                <a:spcPts val="4300"/>
              </a:lnSpc>
              <a:spcBef>
                <a:spcPts val="2995"/>
              </a:spcBef>
            </a:pPr>
            <a:r>
              <a:rPr sz="3900" spc="-10" dirty="0">
                <a:solidFill>
                  <a:srgbClr val="FFFFFF"/>
                </a:solidFill>
                <a:latin typeface="Calibri"/>
                <a:cs typeface="Calibri"/>
              </a:rPr>
              <a:t>Privileged  </a:t>
            </a:r>
            <a:r>
              <a:rPr sz="39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9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900" spc="-4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3900" spc="-5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900" dirty="0">
                <a:solidFill>
                  <a:srgbClr val="FFFFFF"/>
                </a:solidFill>
                <a:latin typeface="Calibri"/>
                <a:cs typeface="Calibri"/>
              </a:rPr>
              <a:t>aine</a:t>
            </a:r>
            <a:r>
              <a:rPr sz="3900" spc="-7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9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39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592225" y="556259"/>
            <a:ext cx="50069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LATERAL </a:t>
            </a:r>
            <a:r>
              <a:rPr spc="-25" dirty="0"/>
              <a:t>MOVEMENT:</a:t>
            </a:r>
            <a:r>
              <a:rPr spc="-15" dirty="0"/>
              <a:t> </a:t>
            </a:r>
            <a:r>
              <a:rPr spc="-10" dirty="0"/>
              <a:t>NODES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22999" y="545103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4" h="789305">
                <a:moveTo>
                  <a:pt x="657602" y="0"/>
                </a:moveTo>
                <a:lnTo>
                  <a:pt x="131523" y="0"/>
                </a:lnTo>
                <a:lnTo>
                  <a:pt x="80328" y="10335"/>
                </a:lnTo>
                <a:lnTo>
                  <a:pt x="38522" y="38522"/>
                </a:lnTo>
                <a:lnTo>
                  <a:pt x="10335" y="80328"/>
                </a:lnTo>
                <a:lnTo>
                  <a:pt x="0" y="131523"/>
                </a:lnTo>
                <a:lnTo>
                  <a:pt x="0" y="657602"/>
                </a:lnTo>
                <a:lnTo>
                  <a:pt x="10335" y="708797"/>
                </a:lnTo>
                <a:lnTo>
                  <a:pt x="38522" y="750603"/>
                </a:lnTo>
                <a:lnTo>
                  <a:pt x="80328" y="778790"/>
                </a:lnTo>
                <a:lnTo>
                  <a:pt x="131523" y="789125"/>
                </a:lnTo>
                <a:lnTo>
                  <a:pt x="657602" y="789125"/>
                </a:lnTo>
                <a:lnTo>
                  <a:pt x="708797" y="778790"/>
                </a:lnTo>
                <a:lnTo>
                  <a:pt x="750603" y="750603"/>
                </a:lnTo>
                <a:lnTo>
                  <a:pt x="778790" y="708797"/>
                </a:lnTo>
                <a:lnTo>
                  <a:pt x="789125" y="657602"/>
                </a:lnTo>
                <a:lnTo>
                  <a:pt x="789125" y="131523"/>
                </a:lnTo>
                <a:lnTo>
                  <a:pt x="778790" y="80328"/>
                </a:lnTo>
                <a:lnTo>
                  <a:pt x="750603" y="38522"/>
                </a:lnTo>
                <a:lnTo>
                  <a:pt x="708797" y="10335"/>
                </a:lnTo>
                <a:lnTo>
                  <a:pt x="657602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2999" y="545103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4" h="789305">
                <a:moveTo>
                  <a:pt x="0" y="131523"/>
                </a:moveTo>
                <a:lnTo>
                  <a:pt x="10335" y="80328"/>
                </a:lnTo>
                <a:lnTo>
                  <a:pt x="38522" y="38522"/>
                </a:lnTo>
                <a:lnTo>
                  <a:pt x="80328" y="10335"/>
                </a:lnTo>
                <a:lnTo>
                  <a:pt x="131523" y="0"/>
                </a:lnTo>
                <a:lnTo>
                  <a:pt x="657602" y="0"/>
                </a:lnTo>
                <a:lnTo>
                  <a:pt x="708797" y="10335"/>
                </a:lnTo>
                <a:lnTo>
                  <a:pt x="750603" y="38522"/>
                </a:lnTo>
                <a:lnTo>
                  <a:pt x="778790" y="80328"/>
                </a:lnTo>
                <a:lnTo>
                  <a:pt x="789126" y="131523"/>
                </a:lnTo>
                <a:lnTo>
                  <a:pt x="789126" y="657602"/>
                </a:lnTo>
                <a:lnTo>
                  <a:pt x="778790" y="708797"/>
                </a:lnTo>
                <a:lnTo>
                  <a:pt x="750603" y="750603"/>
                </a:lnTo>
                <a:lnTo>
                  <a:pt x="708797" y="778790"/>
                </a:lnTo>
                <a:lnTo>
                  <a:pt x="657602" y="789126"/>
                </a:lnTo>
                <a:lnTo>
                  <a:pt x="131523" y="789126"/>
                </a:lnTo>
                <a:lnTo>
                  <a:pt x="80328" y="778790"/>
                </a:lnTo>
                <a:lnTo>
                  <a:pt x="38522" y="750603"/>
                </a:lnTo>
                <a:lnTo>
                  <a:pt x="10335" y="708797"/>
                </a:lnTo>
                <a:lnTo>
                  <a:pt x="0" y="657602"/>
                </a:lnTo>
                <a:lnTo>
                  <a:pt x="0" y="131523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413309" y="668020"/>
            <a:ext cx="158813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9870" marR="5080" indent="-217804">
              <a:lnSpc>
                <a:spcPts val="1900"/>
              </a:lnSpc>
              <a:spcBef>
                <a:spcPts val="18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Scalable</a:t>
            </a:r>
            <a:r>
              <a:rPr sz="16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Container  Management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470392" y="649223"/>
            <a:ext cx="487679" cy="560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19329" y="1551970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4" h="789305">
                <a:moveTo>
                  <a:pt x="657602" y="0"/>
                </a:moveTo>
                <a:lnTo>
                  <a:pt x="131523" y="0"/>
                </a:lnTo>
                <a:lnTo>
                  <a:pt x="80328" y="10335"/>
                </a:lnTo>
                <a:lnTo>
                  <a:pt x="38522" y="38522"/>
                </a:lnTo>
                <a:lnTo>
                  <a:pt x="10335" y="80328"/>
                </a:lnTo>
                <a:lnTo>
                  <a:pt x="0" y="131522"/>
                </a:lnTo>
                <a:lnTo>
                  <a:pt x="0" y="657602"/>
                </a:lnTo>
                <a:lnTo>
                  <a:pt x="10335" y="708796"/>
                </a:lnTo>
                <a:lnTo>
                  <a:pt x="38522" y="750603"/>
                </a:lnTo>
                <a:lnTo>
                  <a:pt x="80328" y="778790"/>
                </a:lnTo>
                <a:lnTo>
                  <a:pt x="131523" y="789125"/>
                </a:lnTo>
                <a:lnTo>
                  <a:pt x="657602" y="789125"/>
                </a:lnTo>
                <a:lnTo>
                  <a:pt x="708797" y="778790"/>
                </a:lnTo>
                <a:lnTo>
                  <a:pt x="750603" y="750603"/>
                </a:lnTo>
                <a:lnTo>
                  <a:pt x="778790" y="708796"/>
                </a:lnTo>
                <a:lnTo>
                  <a:pt x="789125" y="657602"/>
                </a:lnTo>
                <a:lnTo>
                  <a:pt x="789125" y="131522"/>
                </a:lnTo>
                <a:lnTo>
                  <a:pt x="778790" y="80328"/>
                </a:lnTo>
                <a:lnTo>
                  <a:pt x="750603" y="38522"/>
                </a:lnTo>
                <a:lnTo>
                  <a:pt x="708797" y="10335"/>
                </a:lnTo>
                <a:lnTo>
                  <a:pt x="657602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19329" y="1551970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4" h="789305">
                <a:moveTo>
                  <a:pt x="0" y="131523"/>
                </a:moveTo>
                <a:lnTo>
                  <a:pt x="10335" y="80328"/>
                </a:lnTo>
                <a:lnTo>
                  <a:pt x="38522" y="38522"/>
                </a:lnTo>
                <a:lnTo>
                  <a:pt x="80328" y="10335"/>
                </a:lnTo>
                <a:lnTo>
                  <a:pt x="131523" y="0"/>
                </a:lnTo>
                <a:lnTo>
                  <a:pt x="657602" y="0"/>
                </a:lnTo>
                <a:lnTo>
                  <a:pt x="708797" y="10335"/>
                </a:lnTo>
                <a:lnTo>
                  <a:pt x="750603" y="38522"/>
                </a:lnTo>
                <a:lnTo>
                  <a:pt x="778790" y="80328"/>
                </a:lnTo>
                <a:lnTo>
                  <a:pt x="789126" y="131523"/>
                </a:lnTo>
                <a:lnTo>
                  <a:pt x="789126" y="657602"/>
                </a:lnTo>
                <a:lnTo>
                  <a:pt x="778790" y="708797"/>
                </a:lnTo>
                <a:lnTo>
                  <a:pt x="750603" y="750603"/>
                </a:lnTo>
                <a:lnTo>
                  <a:pt x="708797" y="778790"/>
                </a:lnTo>
                <a:lnTo>
                  <a:pt x="657602" y="789126"/>
                </a:lnTo>
                <a:lnTo>
                  <a:pt x="131523" y="789126"/>
                </a:lnTo>
                <a:lnTo>
                  <a:pt x="80328" y="778790"/>
                </a:lnTo>
                <a:lnTo>
                  <a:pt x="38522" y="750603"/>
                </a:lnTo>
                <a:lnTo>
                  <a:pt x="10335" y="708797"/>
                </a:lnTo>
                <a:lnTo>
                  <a:pt x="0" y="657602"/>
                </a:lnTo>
                <a:lnTo>
                  <a:pt x="0" y="131523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65266" y="1780540"/>
            <a:ext cx="10636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55152" y="1758695"/>
            <a:ext cx="509016" cy="405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39129" y="5342384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4" h="789304">
                <a:moveTo>
                  <a:pt x="657602" y="0"/>
                </a:moveTo>
                <a:lnTo>
                  <a:pt x="131523" y="0"/>
                </a:lnTo>
                <a:lnTo>
                  <a:pt x="80328" y="10335"/>
                </a:lnTo>
                <a:lnTo>
                  <a:pt x="38522" y="38522"/>
                </a:lnTo>
                <a:lnTo>
                  <a:pt x="10335" y="80328"/>
                </a:lnTo>
                <a:lnTo>
                  <a:pt x="0" y="131523"/>
                </a:lnTo>
                <a:lnTo>
                  <a:pt x="0" y="657602"/>
                </a:lnTo>
                <a:lnTo>
                  <a:pt x="10335" y="708797"/>
                </a:lnTo>
                <a:lnTo>
                  <a:pt x="38522" y="750603"/>
                </a:lnTo>
                <a:lnTo>
                  <a:pt x="80328" y="778790"/>
                </a:lnTo>
                <a:lnTo>
                  <a:pt x="131523" y="789125"/>
                </a:lnTo>
                <a:lnTo>
                  <a:pt x="657602" y="789125"/>
                </a:lnTo>
                <a:lnTo>
                  <a:pt x="708797" y="778790"/>
                </a:lnTo>
                <a:lnTo>
                  <a:pt x="750603" y="750603"/>
                </a:lnTo>
                <a:lnTo>
                  <a:pt x="778790" y="708797"/>
                </a:lnTo>
                <a:lnTo>
                  <a:pt x="789125" y="657602"/>
                </a:lnTo>
                <a:lnTo>
                  <a:pt x="789125" y="131523"/>
                </a:lnTo>
                <a:lnTo>
                  <a:pt x="778790" y="80328"/>
                </a:lnTo>
                <a:lnTo>
                  <a:pt x="750603" y="38522"/>
                </a:lnTo>
                <a:lnTo>
                  <a:pt x="708797" y="10335"/>
                </a:lnTo>
                <a:lnTo>
                  <a:pt x="657602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39129" y="5342384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4" h="789304">
                <a:moveTo>
                  <a:pt x="0" y="131523"/>
                </a:moveTo>
                <a:lnTo>
                  <a:pt x="10335" y="80328"/>
                </a:lnTo>
                <a:lnTo>
                  <a:pt x="38522" y="38522"/>
                </a:lnTo>
                <a:lnTo>
                  <a:pt x="80328" y="10335"/>
                </a:lnTo>
                <a:lnTo>
                  <a:pt x="131523" y="0"/>
                </a:lnTo>
                <a:lnTo>
                  <a:pt x="657602" y="0"/>
                </a:lnTo>
                <a:lnTo>
                  <a:pt x="708797" y="10335"/>
                </a:lnTo>
                <a:lnTo>
                  <a:pt x="750603" y="38522"/>
                </a:lnTo>
                <a:lnTo>
                  <a:pt x="778790" y="80328"/>
                </a:lnTo>
                <a:lnTo>
                  <a:pt x="789126" y="131523"/>
                </a:lnTo>
                <a:lnTo>
                  <a:pt x="789126" y="657602"/>
                </a:lnTo>
                <a:lnTo>
                  <a:pt x="778790" y="708797"/>
                </a:lnTo>
                <a:lnTo>
                  <a:pt x="750603" y="750603"/>
                </a:lnTo>
                <a:lnTo>
                  <a:pt x="708797" y="778790"/>
                </a:lnTo>
                <a:lnTo>
                  <a:pt x="657602" y="789126"/>
                </a:lnTo>
                <a:lnTo>
                  <a:pt x="131523" y="789126"/>
                </a:lnTo>
                <a:lnTo>
                  <a:pt x="80328" y="778790"/>
                </a:lnTo>
                <a:lnTo>
                  <a:pt x="38522" y="750603"/>
                </a:lnTo>
                <a:lnTo>
                  <a:pt x="10335" y="708797"/>
                </a:lnTo>
                <a:lnTo>
                  <a:pt x="0" y="657602"/>
                </a:lnTo>
                <a:lnTo>
                  <a:pt x="0" y="131523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732059" y="5419852"/>
            <a:ext cx="7073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70392" y="5516879"/>
            <a:ext cx="527303" cy="3749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16341" y="2493397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4" h="789304">
                <a:moveTo>
                  <a:pt x="657602" y="0"/>
                </a:moveTo>
                <a:lnTo>
                  <a:pt x="131523" y="0"/>
                </a:lnTo>
                <a:lnTo>
                  <a:pt x="80328" y="10335"/>
                </a:lnTo>
                <a:lnTo>
                  <a:pt x="38522" y="38522"/>
                </a:lnTo>
                <a:lnTo>
                  <a:pt x="10335" y="80328"/>
                </a:lnTo>
                <a:lnTo>
                  <a:pt x="0" y="131523"/>
                </a:lnTo>
                <a:lnTo>
                  <a:pt x="0" y="657602"/>
                </a:lnTo>
                <a:lnTo>
                  <a:pt x="10335" y="708796"/>
                </a:lnTo>
                <a:lnTo>
                  <a:pt x="38522" y="750603"/>
                </a:lnTo>
                <a:lnTo>
                  <a:pt x="80328" y="778790"/>
                </a:lnTo>
                <a:lnTo>
                  <a:pt x="131523" y="789125"/>
                </a:lnTo>
                <a:lnTo>
                  <a:pt x="657602" y="789125"/>
                </a:lnTo>
                <a:lnTo>
                  <a:pt x="708796" y="778790"/>
                </a:lnTo>
                <a:lnTo>
                  <a:pt x="750603" y="750603"/>
                </a:lnTo>
                <a:lnTo>
                  <a:pt x="778790" y="708796"/>
                </a:lnTo>
                <a:lnTo>
                  <a:pt x="789125" y="657602"/>
                </a:lnTo>
                <a:lnTo>
                  <a:pt x="789125" y="131523"/>
                </a:lnTo>
                <a:lnTo>
                  <a:pt x="778790" y="80328"/>
                </a:lnTo>
                <a:lnTo>
                  <a:pt x="750603" y="38522"/>
                </a:lnTo>
                <a:lnTo>
                  <a:pt x="708796" y="10335"/>
                </a:lnTo>
                <a:lnTo>
                  <a:pt x="657602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6341" y="2493397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4" h="789304">
                <a:moveTo>
                  <a:pt x="0" y="131523"/>
                </a:moveTo>
                <a:lnTo>
                  <a:pt x="10335" y="80328"/>
                </a:lnTo>
                <a:lnTo>
                  <a:pt x="38522" y="38522"/>
                </a:lnTo>
                <a:lnTo>
                  <a:pt x="80328" y="10335"/>
                </a:lnTo>
                <a:lnTo>
                  <a:pt x="131523" y="0"/>
                </a:lnTo>
                <a:lnTo>
                  <a:pt x="657602" y="0"/>
                </a:lnTo>
                <a:lnTo>
                  <a:pt x="708797" y="10335"/>
                </a:lnTo>
                <a:lnTo>
                  <a:pt x="750603" y="38522"/>
                </a:lnTo>
                <a:lnTo>
                  <a:pt x="778790" y="80328"/>
                </a:lnTo>
                <a:lnTo>
                  <a:pt x="789126" y="131523"/>
                </a:lnTo>
                <a:lnTo>
                  <a:pt x="789126" y="657602"/>
                </a:lnTo>
                <a:lnTo>
                  <a:pt x="778790" y="708797"/>
                </a:lnTo>
                <a:lnTo>
                  <a:pt x="750603" y="750603"/>
                </a:lnTo>
                <a:lnTo>
                  <a:pt x="708797" y="778790"/>
                </a:lnTo>
                <a:lnTo>
                  <a:pt x="657602" y="789126"/>
                </a:lnTo>
                <a:lnTo>
                  <a:pt x="131523" y="789126"/>
                </a:lnTo>
                <a:lnTo>
                  <a:pt x="80328" y="778790"/>
                </a:lnTo>
                <a:lnTo>
                  <a:pt x="38522" y="750603"/>
                </a:lnTo>
                <a:lnTo>
                  <a:pt x="10335" y="708797"/>
                </a:lnTo>
                <a:lnTo>
                  <a:pt x="0" y="657602"/>
                </a:lnTo>
                <a:lnTo>
                  <a:pt x="0" y="131523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22207" y="2648711"/>
            <a:ext cx="368807" cy="496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11929" y="3439040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4" h="789304">
                <a:moveTo>
                  <a:pt x="657602" y="0"/>
                </a:moveTo>
                <a:lnTo>
                  <a:pt x="131523" y="0"/>
                </a:lnTo>
                <a:lnTo>
                  <a:pt x="80328" y="10335"/>
                </a:lnTo>
                <a:lnTo>
                  <a:pt x="38522" y="38522"/>
                </a:lnTo>
                <a:lnTo>
                  <a:pt x="10335" y="80329"/>
                </a:lnTo>
                <a:lnTo>
                  <a:pt x="0" y="131523"/>
                </a:lnTo>
                <a:lnTo>
                  <a:pt x="0" y="657602"/>
                </a:lnTo>
                <a:lnTo>
                  <a:pt x="10335" y="708797"/>
                </a:lnTo>
                <a:lnTo>
                  <a:pt x="38522" y="750603"/>
                </a:lnTo>
                <a:lnTo>
                  <a:pt x="80328" y="778790"/>
                </a:lnTo>
                <a:lnTo>
                  <a:pt x="131523" y="789125"/>
                </a:lnTo>
                <a:lnTo>
                  <a:pt x="657602" y="789125"/>
                </a:lnTo>
                <a:lnTo>
                  <a:pt x="708796" y="778790"/>
                </a:lnTo>
                <a:lnTo>
                  <a:pt x="750603" y="750603"/>
                </a:lnTo>
                <a:lnTo>
                  <a:pt x="778790" y="708797"/>
                </a:lnTo>
                <a:lnTo>
                  <a:pt x="789125" y="657602"/>
                </a:lnTo>
                <a:lnTo>
                  <a:pt x="789125" y="131523"/>
                </a:lnTo>
                <a:lnTo>
                  <a:pt x="778790" y="80329"/>
                </a:lnTo>
                <a:lnTo>
                  <a:pt x="750603" y="38522"/>
                </a:lnTo>
                <a:lnTo>
                  <a:pt x="708796" y="10335"/>
                </a:lnTo>
                <a:lnTo>
                  <a:pt x="657602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11929" y="3439040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4" h="789304">
                <a:moveTo>
                  <a:pt x="0" y="131523"/>
                </a:moveTo>
                <a:lnTo>
                  <a:pt x="10335" y="80328"/>
                </a:lnTo>
                <a:lnTo>
                  <a:pt x="38522" y="38522"/>
                </a:lnTo>
                <a:lnTo>
                  <a:pt x="80328" y="10335"/>
                </a:lnTo>
                <a:lnTo>
                  <a:pt x="131523" y="0"/>
                </a:lnTo>
                <a:lnTo>
                  <a:pt x="657602" y="0"/>
                </a:lnTo>
                <a:lnTo>
                  <a:pt x="708797" y="10335"/>
                </a:lnTo>
                <a:lnTo>
                  <a:pt x="750603" y="38522"/>
                </a:lnTo>
                <a:lnTo>
                  <a:pt x="778790" y="80328"/>
                </a:lnTo>
                <a:lnTo>
                  <a:pt x="789126" y="131523"/>
                </a:lnTo>
                <a:lnTo>
                  <a:pt x="789126" y="657602"/>
                </a:lnTo>
                <a:lnTo>
                  <a:pt x="778790" y="708797"/>
                </a:lnTo>
                <a:lnTo>
                  <a:pt x="750603" y="750603"/>
                </a:lnTo>
                <a:lnTo>
                  <a:pt x="708797" y="778790"/>
                </a:lnTo>
                <a:lnTo>
                  <a:pt x="657602" y="789126"/>
                </a:lnTo>
                <a:lnTo>
                  <a:pt x="131523" y="789126"/>
                </a:lnTo>
                <a:lnTo>
                  <a:pt x="80328" y="778790"/>
                </a:lnTo>
                <a:lnTo>
                  <a:pt x="38522" y="750603"/>
                </a:lnTo>
                <a:lnTo>
                  <a:pt x="10335" y="708797"/>
                </a:lnTo>
                <a:lnTo>
                  <a:pt x="0" y="657602"/>
                </a:lnTo>
                <a:lnTo>
                  <a:pt x="0" y="131523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619991" y="2649220"/>
            <a:ext cx="1068070" cy="1074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Redundancy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24671" y="3645408"/>
            <a:ext cx="582168" cy="3291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12977" y="4357226"/>
            <a:ext cx="801826" cy="8018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587968" y="4368292"/>
            <a:ext cx="10845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Auto-Scaling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27175" y="789431"/>
            <a:ext cx="6592824" cy="52882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6932" y="2377947"/>
            <a:ext cx="5301615" cy="296418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98450" marR="5080" indent="-285750">
              <a:lnSpc>
                <a:spcPct val="92500"/>
              </a:lnSpc>
              <a:spcBef>
                <a:spcPts val="350"/>
              </a:spcBef>
              <a:buChar char="•"/>
              <a:tabLst>
                <a:tab pos="298450" algn="l"/>
              </a:tabLst>
            </a:pPr>
            <a:r>
              <a:rPr sz="2800" spc="-25" dirty="0">
                <a:latin typeface="Calibri"/>
                <a:cs typeface="Calibri"/>
              </a:rPr>
              <a:t>proxy </a:t>
            </a:r>
            <a:r>
              <a:rPr sz="2800" spc="-15" dirty="0">
                <a:latin typeface="Calibri"/>
                <a:cs typeface="Calibri"/>
              </a:rPr>
              <a:t>request </a:t>
            </a:r>
            <a:r>
              <a:rPr sz="2800" spc="-5" dirty="0">
                <a:latin typeface="Calibri"/>
                <a:cs typeface="Calibri"/>
              </a:rPr>
              <a:t>handling </a:t>
            </a:r>
            <a:r>
              <a:rPr sz="2800" dirty="0">
                <a:latin typeface="Calibri"/>
                <a:cs typeface="Calibri"/>
              </a:rPr>
              <a:t>in </a:t>
            </a:r>
            <a:r>
              <a:rPr sz="2800" spc="-10" dirty="0">
                <a:latin typeface="Calibri"/>
                <a:cs typeface="Calibri"/>
              </a:rPr>
              <a:t>kube-  </a:t>
            </a:r>
            <a:r>
              <a:rPr sz="2800" spc="-5" dirty="0">
                <a:latin typeface="Calibri"/>
                <a:cs typeface="Calibri"/>
              </a:rPr>
              <a:t>apiserver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-20" dirty="0">
                <a:latin typeface="Calibri"/>
                <a:cs typeface="Calibri"/>
              </a:rPr>
              <a:t>leave </a:t>
            </a:r>
            <a:r>
              <a:rPr sz="2800" spc="-10" dirty="0">
                <a:latin typeface="Calibri"/>
                <a:cs typeface="Calibri"/>
              </a:rPr>
              <a:t>vulnerable </a:t>
            </a:r>
            <a:r>
              <a:rPr sz="2800" spc="-25" dirty="0">
                <a:latin typeface="Calibri"/>
                <a:cs typeface="Calibri"/>
              </a:rPr>
              <a:t>TCP  </a:t>
            </a:r>
            <a:r>
              <a:rPr sz="2800" spc="-5" dirty="0">
                <a:latin typeface="Calibri"/>
                <a:cs typeface="Calibri"/>
              </a:rPr>
              <a:t>connections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Char char="•"/>
            </a:pP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Char char="•"/>
            </a:pPr>
            <a:endParaRPr sz="2650">
              <a:latin typeface="Calibri"/>
              <a:cs typeface="Calibri"/>
            </a:endParaRPr>
          </a:p>
          <a:p>
            <a:pPr marL="298450" marR="787400" indent="-285750">
              <a:lnSpc>
                <a:spcPts val="3100"/>
              </a:lnSpc>
              <a:buChar char="•"/>
              <a:tabLst>
                <a:tab pos="298450" algn="l"/>
              </a:tabLst>
            </a:pPr>
            <a:r>
              <a:rPr sz="2800" spc="-10" dirty="0">
                <a:latin typeface="Calibri"/>
                <a:cs typeface="Calibri"/>
              </a:rPr>
              <a:t>Authorization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20" dirty="0">
                <a:latin typeface="Calibri"/>
                <a:cs typeface="Calibri"/>
              </a:rPr>
              <a:t>create </a:t>
            </a:r>
            <a:r>
              <a:rPr sz="2800" spc="-5" dirty="0">
                <a:latin typeface="Calibri"/>
                <a:cs typeface="Calibri"/>
              </a:rPr>
              <a:t>pods,  deamonsets, </a:t>
            </a: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8437" y="4047298"/>
            <a:ext cx="3264535" cy="1830070"/>
          </a:xfrm>
          <a:custGeom>
            <a:avLst/>
            <a:gdLst/>
            <a:ahLst/>
            <a:cxnLst/>
            <a:rect l="l" t="t" r="r" b="b"/>
            <a:pathLst>
              <a:path w="3264535" h="1830070">
                <a:moveTo>
                  <a:pt x="2959572" y="0"/>
                </a:moveTo>
                <a:lnTo>
                  <a:pt x="304942" y="0"/>
                </a:lnTo>
                <a:lnTo>
                  <a:pt x="255479" y="3991"/>
                </a:lnTo>
                <a:lnTo>
                  <a:pt x="208557" y="15546"/>
                </a:lnTo>
                <a:lnTo>
                  <a:pt x="164803" y="34036"/>
                </a:lnTo>
                <a:lnTo>
                  <a:pt x="124847" y="58835"/>
                </a:lnTo>
                <a:lnTo>
                  <a:pt x="89315" y="89314"/>
                </a:lnTo>
                <a:lnTo>
                  <a:pt x="58836" y="124846"/>
                </a:lnTo>
                <a:lnTo>
                  <a:pt x="34037" y="164802"/>
                </a:lnTo>
                <a:lnTo>
                  <a:pt x="15546" y="208555"/>
                </a:lnTo>
                <a:lnTo>
                  <a:pt x="3991" y="255477"/>
                </a:lnTo>
                <a:lnTo>
                  <a:pt x="0" y="304940"/>
                </a:lnTo>
                <a:lnTo>
                  <a:pt x="0" y="1524669"/>
                </a:lnTo>
                <a:lnTo>
                  <a:pt x="3991" y="1574132"/>
                </a:lnTo>
                <a:lnTo>
                  <a:pt x="15546" y="1621054"/>
                </a:lnTo>
                <a:lnTo>
                  <a:pt x="34037" y="1664807"/>
                </a:lnTo>
                <a:lnTo>
                  <a:pt x="58836" y="1704763"/>
                </a:lnTo>
                <a:lnTo>
                  <a:pt x="89315" y="1740295"/>
                </a:lnTo>
                <a:lnTo>
                  <a:pt x="124847" y="1770774"/>
                </a:lnTo>
                <a:lnTo>
                  <a:pt x="164803" y="1795573"/>
                </a:lnTo>
                <a:lnTo>
                  <a:pt x="208557" y="1814064"/>
                </a:lnTo>
                <a:lnTo>
                  <a:pt x="255479" y="1825619"/>
                </a:lnTo>
                <a:lnTo>
                  <a:pt x="304942" y="1829610"/>
                </a:lnTo>
                <a:lnTo>
                  <a:pt x="2959572" y="1829610"/>
                </a:lnTo>
                <a:lnTo>
                  <a:pt x="3009035" y="1825619"/>
                </a:lnTo>
                <a:lnTo>
                  <a:pt x="3055957" y="1814064"/>
                </a:lnTo>
                <a:lnTo>
                  <a:pt x="3099710" y="1795573"/>
                </a:lnTo>
                <a:lnTo>
                  <a:pt x="3139666" y="1770774"/>
                </a:lnTo>
                <a:lnTo>
                  <a:pt x="3175198" y="1740295"/>
                </a:lnTo>
                <a:lnTo>
                  <a:pt x="3205677" y="1704763"/>
                </a:lnTo>
                <a:lnTo>
                  <a:pt x="3230476" y="1664807"/>
                </a:lnTo>
                <a:lnTo>
                  <a:pt x="3248967" y="1621054"/>
                </a:lnTo>
                <a:lnTo>
                  <a:pt x="3260522" y="1574132"/>
                </a:lnTo>
                <a:lnTo>
                  <a:pt x="3264513" y="1524669"/>
                </a:lnTo>
                <a:lnTo>
                  <a:pt x="3264513" y="304940"/>
                </a:lnTo>
                <a:lnTo>
                  <a:pt x="3260522" y="255477"/>
                </a:lnTo>
                <a:lnTo>
                  <a:pt x="3248967" y="208555"/>
                </a:lnTo>
                <a:lnTo>
                  <a:pt x="3230476" y="164802"/>
                </a:lnTo>
                <a:lnTo>
                  <a:pt x="3205677" y="124846"/>
                </a:lnTo>
                <a:lnTo>
                  <a:pt x="3175198" y="89314"/>
                </a:lnTo>
                <a:lnTo>
                  <a:pt x="3139666" y="58835"/>
                </a:lnTo>
                <a:lnTo>
                  <a:pt x="3099710" y="34036"/>
                </a:lnTo>
                <a:lnTo>
                  <a:pt x="3055957" y="15546"/>
                </a:lnTo>
                <a:lnTo>
                  <a:pt x="3009035" y="3991"/>
                </a:lnTo>
                <a:lnTo>
                  <a:pt x="2959572" y="0"/>
                </a:lnTo>
                <a:close/>
              </a:path>
            </a:pathLst>
          </a:custGeom>
          <a:solidFill>
            <a:srgbClr val="3197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18437" y="4047298"/>
            <a:ext cx="3264535" cy="1830070"/>
          </a:xfrm>
          <a:custGeom>
            <a:avLst/>
            <a:gdLst/>
            <a:ahLst/>
            <a:cxnLst/>
            <a:rect l="l" t="t" r="r" b="b"/>
            <a:pathLst>
              <a:path w="3264535" h="1830070">
                <a:moveTo>
                  <a:pt x="0" y="304941"/>
                </a:moveTo>
                <a:lnTo>
                  <a:pt x="3991" y="255478"/>
                </a:lnTo>
                <a:lnTo>
                  <a:pt x="15546" y="208556"/>
                </a:lnTo>
                <a:lnTo>
                  <a:pt x="34037" y="164803"/>
                </a:lnTo>
                <a:lnTo>
                  <a:pt x="58835" y="124847"/>
                </a:lnTo>
                <a:lnTo>
                  <a:pt x="89315" y="89315"/>
                </a:lnTo>
                <a:lnTo>
                  <a:pt x="124846" y="58836"/>
                </a:lnTo>
                <a:lnTo>
                  <a:pt x="164803" y="34037"/>
                </a:lnTo>
                <a:lnTo>
                  <a:pt x="208556" y="15546"/>
                </a:lnTo>
                <a:lnTo>
                  <a:pt x="255478" y="3991"/>
                </a:lnTo>
                <a:lnTo>
                  <a:pt x="304941" y="0"/>
                </a:lnTo>
                <a:lnTo>
                  <a:pt x="2959572" y="0"/>
                </a:lnTo>
                <a:lnTo>
                  <a:pt x="3009035" y="3991"/>
                </a:lnTo>
                <a:lnTo>
                  <a:pt x="3055957" y="15546"/>
                </a:lnTo>
                <a:lnTo>
                  <a:pt x="3099710" y="34037"/>
                </a:lnTo>
                <a:lnTo>
                  <a:pt x="3139666" y="58836"/>
                </a:lnTo>
                <a:lnTo>
                  <a:pt x="3175198" y="89315"/>
                </a:lnTo>
                <a:lnTo>
                  <a:pt x="3205677" y="124847"/>
                </a:lnTo>
                <a:lnTo>
                  <a:pt x="3230477" y="164803"/>
                </a:lnTo>
                <a:lnTo>
                  <a:pt x="3248967" y="208556"/>
                </a:lnTo>
                <a:lnTo>
                  <a:pt x="3260522" y="255478"/>
                </a:lnTo>
                <a:lnTo>
                  <a:pt x="3264514" y="304941"/>
                </a:lnTo>
                <a:lnTo>
                  <a:pt x="3264514" y="1524669"/>
                </a:lnTo>
                <a:lnTo>
                  <a:pt x="3260522" y="1574132"/>
                </a:lnTo>
                <a:lnTo>
                  <a:pt x="3248967" y="1621054"/>
                </a:lnTo>
                <a:lnTo>
                  <a:pt x="3230477" y="1664807"/>
                </a:lnTo>
                <a:lnTo>
                  <a:pt x="3205677" y="1704763"/>
                </a:lnTo>
                <a:lnTo>
                  <a:pt x="3175198" y="1740295"/>
                </a:lnTo>
                <a:lnTo>
                  <a:pt x="3139666" y="1770774"/>
                </a:lnTo>
                <a:lnTo>
                  <a:pt x="3099710" y="1795573"/>
                </a:lnTo>
                <a:lnTo>
                  <a:pt x="3055957" y="1814064"/>
                </a:lnTo>
                <a:lnTo>
                  <a:pt x="3009035" y="1825619"/>
                </a:lnTo>
                <a:lnTo>
                  <a:pt x="2959572" y="1829611"/>
                </a:lnTo>
                <a:lnTo>
                  <a:pt x="304941" y="1829611"/>
                </a:lnTo>
                <a:lnTo>
                  <a:pt x="255478" y="1825619"/>
                </a:lnTo>
                <a:lnTo>
                  <a:pt x="208556" y="1814064"/>
                </a:lnTo>
                <a:lnTo>
                  <a:pt x="164803" y="1795573"/>
                </a:lnTo>
                <a:lnTo>
                  <a:pt x="124846" y="1770774"/>
                </a:lnTo>
                <a:lnTo>
                  <a:pt x="89315" y="1740295"/>
                </a:lnTo>
                <a:lnTo>
                  <a:pt x="58835" y="1704763"/>
                </a:lnTo>
                <a:lnTo>
                  <a:pt x="34037" y="1664807"/>
                </a:lnTo>
                <a:lnTo>
                  <a:pt x="15546" y="1621054"/>
                </a:lnTo>
                <a:lnTo>
                  <a:pt x="3991" y="1574132"/>
                </a:lnTo>
                <a:lnTo>
                  <a:pt x="0" y="1524669"/>
                </a:lnTo>
                <a:lnTo>
                  <a:pt x="0" y="304941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16210" y="2462784"/>
            <a:ext cx="2666365" cy="321373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97510" marR="386715" algn="ctr">
              <a:lnSpc>
                <a:spcPts val="3910"/>
              </a:lnSpc>
              <a:spcBef>
                <a:spcPts val="470"/>
              </a:spcBef>
            </a:pPr>
            <a:r>
              <a:rPr sz="3500" spc="-5" dirty="0">
                <a:solidFill>
                  <a:srgbClr val="FFFFFF"/>
                </a:solidFill>
                <a:latin typeface="Calibri"/>
                <a:cs typeface="Calibri"/>
              </a:rPr>
              <a:t>CV</a:t>
            </a:r>
            <a:r>
              <a:rPr sz="3500" spc="-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500" dirty="0">
                <a:solidFill>
                  <a:srgbClr val="FFFFFF"/>
                </a:solidFill>
                <a:latin typeface="Calibri"/>
                <a:cs typeface="Calibri"/>
              </a:rPr>
              <a:t>-201</a:t>
            </a:r>
            <a:r>
              <a:rPr sz="3500"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3500" dirty="0">
                <a:solidFill>
                  <a:srgbClr val="FFFFFF"/>
                </a:solidFill>
                <a:latin typeface="Calibri"/>
                <a:cs typeface="Calibri"/>
              </a:rPr>
              <a:t>-  1002105</a:t>
            </a:r>
            <a:endParaRPr sz="3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400">
              <a:latin typeface="Calibri"/>
              <a:cs typeface="Calibri"/>
            </a:endParaRPr>
          </a:p>
          <a:p>
            <a:pPr marL="12700" marR="5080" algn="ctr">
              <a:lnSpc>
                <a:spcPct val="91400"/>
              </a:lnSpc>
              <a:spcBef>
                <a:spcPts val="5"/>
              </a:spcBef>
            </a:pPr>
            <a:r>
              <a:rPr sz="35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3500" spc="-5" dirty="0">
                <a:solidFill>
                  <a:srgbClr val="FFFFFF"/>
                </a:solidFill>
                <a:latin typeface="Calibri"/>
                <a:cs typeface="Calibri"/>
              </a:rPr>
              <a:t>erprivile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35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500" dirty="0">
                <a:solidFill>
                  <a:srgbClr val="FFFFFF"/>
                </a:solidFill>
                <a:latin typeface="Calibri"/>
                <a:cs typeface="Calibri"/>
              </a:rPr>
              <a:t>d  Service  </a:t>
            </a:r>
            <a:r>
              <a:rPr sz="3500" spc="-10" dirty="0">
                <a:solidFill>
                  <a:srgbClr val="FFFFFF"/>
                </a:solidFill>
                <a:latin typeface="Calibri"/>
                <a:cs typeface="Calibri"/>
              </a:rPr>
              <a:t>Accounts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55098" y="556259"/>
            <a:ext cx="52812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LATERAL </a:t>
            </a:r>
            <a:r>
              <a:rPr spc="-25" dirty="0"/>
              <a:t>MOVEMENT:</a:t>
            </a:r>
            <a:r>
              <a:rPr dirty="0"/>
              <a:t> </a:t>
            </a:r>
            <a:r>
              <a:rPr spc="-20" dirty="0"/>
              <a:t>CLUSTER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2405" y="2056246"/>
            <a:ext cx="3025140" cy="2520315"/>
          </a:xfrm>
          <a:custGeom>
            <a:avLst/>
            <a:gdLst/>
            <a:ahLst/>
            <a:cxnLst/>
            <a:rect l="l" t="t" r="r" b="b"/>
            <a:pathLst>
              <a:path w="3025140" h="2520315">
                <a:moveTo>
                  <a:pt x="1512464" y="0"/>
                </a:moveTo>
                <a:lnTo>
                  <a:pt x="1459366" y="761"/>
                </a:lnTo>
                <a:lnTo>
                  <a:pt x="1406728" y="3031"/>
                </a:lnTo>
                <a:lnTo>
                  <a:pt x="1354579" y="6782"/>
                </a:lnTo>
                <a:lnTo>
                  <a:pt x="1302950" y="11991"/>
                </a:lnTo>
                <a:lnTo>
                  <a:pt x="1251870" y="18632"/>
                </a:lnTo>
                <a:lnTo>
                  <a:pt x="1201370" y="26681"/>
                </a:lnTo>
                <a:lnTo>
                  <a:pt x="1151479" y="36112"/>
                </a:lnTo>
                <a:lnTo>
                  <a:pt x="1102228" y="46900"/>
                </a:lnTo>
                <a:lnTo>
                  <a:pt x="1053647" y="59020"/>
                </a:lnTo>
                <a:lnTo>
                  <a:pt x="1005765" y="72448"/>
                </a:lnTo>
                <a:lnTo>
                  <a:pt x="958612" y="87159"/>
                </a:lnTo>
                <a:lnTo>
                  <a:pt x="912219" y="103127"/>
                </a:lnTo>
                <a:lnTo>
                  <a:pt x="866616" y="120327"/>
                </a:lnTo>
                <a:lnTo>
                  <a:pt x="821832" y="138734"/>
                </a:lnTo>
                <a:lnTo>
                  <a:pt x="777897" y="158324"/>
                </a:lnTo>
                <a:lnTo>
                  <a:pt x="734842" y="179072"/>
                </a:lnTo>
                <a:lnTo>
                  <a:pt x="692697" y="200952"/>
                </a:lnTo>
                <a:lnTo>
                  <a:pt x="651491" y="223940"/>
                </a:lnTo>
                <a:lnTo>
                  <a:pt x="611254" y="248010"/>
                </a:lnTo>
                <a:lnTo>
                  <a:pt x="572017" y="273137"/>
                </a:lnTo>
                <a:lnTo>
                  <a:pt x="533809" y="299297"/>
                </a:lnTo>
                <a:lnTo>
                  <a:pt x="496661" y="326465"/>
                </a:lnTo>
                <a:lnTo>
                  <a:pt x="460602" y="354615"/>
                </a:lnTo>
                <a:lnTo>
                  <a:pt x="425662" y="383723"/>
                </a:lnTo>
                <a:lnTo>
                  <a:pt x="391872" y="413763"/>
                </a:lnTo>
                <a:lnTo>
                  <a:pt x="359262" y="444711"/>
                </a:lnTo>
                <a:lnTo>
                  <a:pt x="327860" y="476541"/>
                </a:lnTo>
                <a:lnTo>
                  <a:pt x="297699" y="509230"/>
                </a:lnTo>
                <a:lnTo>
                  <a:pt x="268806" y="542750"/>
                </a:lnTo>
                <a:lnTo>
                  <a:pt x="241213" y="577079"/>
                </a:lnTo>
                <a:lnTo>
                  <a:pt x="214949" y="612190"/>
                </a:lnTo>
                <a:lnTo>
                  <a:pt x="190045" y="648058"/>
                </a:lnTo>
                <a:lnTo>
                  <a:pt x="166530" y="684660"/>
                </a:lnTo>
                <a:lnTo>
                  <a:pt x="144434" y="721969"/>
                </a:lnTo>
                <a:lnTo>
                  <a:pt x="123788" y="759961"/>
                </a:lnTo>
                <a:lnTo>
                  <a:pt x="104621" y="798610"/>
                </a:lnTo>
                <a:lnTo>
                  <a:pt x="86964" y="837893"/>
                </a:lnTo>
                <a:lnTo>
                  <a:pt x="70845" y="877783"/>
                </a:lnTo>
                <a:lnTo>
                  <a:pt x="56296" y="918255"/>
                </a:lnTo>
                <a:lnTo>
                  <a:pt x="43347" y="959286"/>
                </a:lnTo>
                <a:lnTo>
                  <a:pt x="32026" y="1000849"/>
                </a:lnTo>
                <a:lnTo>
                  <a:pt x="22365" y="1042920"/>
                </a:lnTo>
                <a:lnTo>
                  <a:pt x="14394" y="1085474"/>
                </a:lnTo>
                <a:lnTo>
                  <a:pt x="8141" y="1128486"/>
                </a:lnTo>
                <a:lnTo>
                  <a:pt x="3638" y="1171931"/>
                </a:lnTo>
                <a:lnTo>
                  <a:pt x="914" y="1215783"/>
                </a:lnTo>
                <a:lnTo>
                  <a:pt x="0" y="1260019"/>
                </a:lnTo>
                <a:lnTo>
                  <a:pt x="914" y="1304254"/>
                </a:lnTo>
                <a:lnTo>
                  <a:pt x="3638" y="1348106"/>
                </a:lnTo>
                <a:lnTo>
                  <a:pt x="8141" y="1391551"/>
                </a:lnTo>
                <a:lnTo>
                  <a:pt x="14394" y="1434563"/>
                </a:lnTo>
                <a:lnTo>
                  <a:pt x="22365" y="1477117"/>
                </a:lnTo>
                <a:lnTo>
                  <a:pt x="32026" y="1519188"/>
                </a:lnTo>
                <a:lnTo>
                  <a:pt x="43347" y="1560751"/>
                </a:lnTo>
                <a:lnTo>
                  <a:pt x="56296" y="1601782"/>
                </a:lnTo>
                <a:lnTo>
                  <a:pt x="70845" y="1642255"/>
                </a:lnTo>
                <a:lnTo>
                  <a:pt x="86964" y="1682145"/>
                </a:lnTo>
                <a:lnTo>
                  <a:pt x="104621" y="1721427"/>
                </a:lnTo>
                <a:lnTo>
                  <a:pt x="123788" y="1760076"/>
                </a:lnTo>
                <a:lnTo>
                  <a:pt x="144434" y="1798068"/>
                </a:lnTo>
                <a:lnTo>
                  <a:pt x="166530" y="1835377"/>
                </a:lnTo>
                <a:lnTo>
                  <a:pt x="190045" y="1871979"/>
                </a:lnTo>
                <a:lnTo>
                  <a:pt x="214949" y="1907847"/>
                </a:lnTo>
                <a:lnTo>
                  <a:pt x="241213" y="1942958"/>
                </a:lnTo>
                <a:lnTo>
                  <a:pt x="268806" y="1977287"/>
                </a:lnTo>
                <a:lnTo>
                  <a:pt x="297699" y="2010808"/>
                </a:lnTo>
                <a:lnTo>
                  <a:pt x="327860" y="2043496"/>
                </a:lnTo>
                <a:lnTo>
                  <a:pt x="359262" y="2075326"/>
                </a:lnTo>
                <a:lnTo>
                  <a:pt x="391872" y="2106274"/>
                </a:lnTo>
                <a:lnTo>
                  <a:pt x="425662" y="2136314"/>
                </a:lnTo>
                <a:lnTo>
                  <a:pt x="460602" y="2165422"/>
                </a:lnTo>
                <a:lnTo>
                  <a:pt x="496661" y="2193572"/>
                </a:lnTo>
                <a:lnTo>
                  <a:pt x="533809" y="2220740"/>
                </a:lnTo>
                <a:lnTo>
                  <a:pt x="572017" y="2246900"/>
                </a:lnTo>
                <a:lnTo>
                  <a:pt x="611254" y="2272028"/>
                </a:lnTo>
                <a:lnTo>
                  <a:pt x="651491" y="2296098"/>
                </a:lnTo>
                <a:lnTo>
                  <a:pt x="692697" y="2319085"/>
                </a:lnTo>
                <a:lnTo>
                  <a:pt x="734842" y="2340965"/>
                </a:lnTo>
                <a:lnTo>
                  <a:pt x="777897" y="2361713"/>
                </a:lnTo>
                <a:lnTo>
                  <a:pt x="821832" y="2381303"/>
                </a:lnTo>
                <a:lnTo>
                  <a:pt x="866616" y="2399710"/>
                </a:lnTo>
                <a:lnTo>
                  <a:pt x="912219" y="2416911"/>
                </a:lnTo>
                <a:lnTo>
                  <a:pt x="958612" y="2432878"/>
                </a:lnTo>
                <a:lnTo>
                  <a:pt x="1005765" y="2447589"/>
                </a:lnTo>
                <a:lnTo>
                  <a:pt x="1053647" y="2461017"/>
                </a:lnTo>
                <a:lnTo>
                  <a:pt x="1102228" y="2473137"/>
                </a:lnTo>
                <a:lnTo>
                  <a:pt x="1151479" y="2483925"/>
                </a:lnTo>
                <a:lnTo>
                  <a:pt x="1201370" y="2493356"/>
                </a:lnTo>
                <a:lnTo>
                  <a:pt x="1251870" y="2501405"/>
                </a:lnTo>
                <a:lnTo>
                  <a:pt x="1302950" y="2508046"/>
                </a:lnTo>
                <a:lnTo>
                  <a:pt x="1354579" y="2513255"/>
                </a:lnTo>
                <a:lnTo>
                  <a:pt x="1406728" y="2517006"/>
                </a:lnTo>
                <a:lnTo>
                  <a:pt x="1459366" y="2519276"/>
                </a:lnTo>
                <a:lnTo>
                  <a:pt x="1512464" y="2520038"/>
                </a:lnTo>
                <a:lnTo>
                  <a:pt x="1565562" y="2519276"/>
                </a:lnTo>
                <a:lnTo>
                  <a:pt x="1618200" y="2517006"/>
                </a:lnTo>
                <a:lnTo>
                  <a:pt x="1670349" y="2513255"/>
                </a:lnTo>
                <a:lnTo>
                  <a:pt x="1721978" y="2508046"/>
                </a:lnTo>
                <a:lnTo>
                  <a:pt x="1773058" y="2501405"/>
                </a:lnTo>
                <a:lnTo>
                  <a:pt x="1823558" y="2493356"/>
                </a:lnTo>
                <a:lnTo>
                  <a:pt x="1873449" y="2483925"/>
                </a:lnTo>
                <a:lnTo>
                  <a:pt x="1922700" y="2473137"/>
                </a:lnTo>
                <a:lnTo>
                  <a:pt x="1971281" y="2461017"/>
                </a:lnTo>
                <a:lnTo>
                  <a:pt x="2019163" y="2447589"/>
                </a:lnTo>
                <a:lnTo>
                  <a:pt x="2066316" y="2432878"/>
                </a:lnTo>
                <a:lnTo>
                  <a:pt x="2112709" y="2416911"/>
                </a:lnTo>
                <a:lnTo>
                  <a:pt x="2158312" y="2399710"/>
                </a:lnTo>
                <a:lnTo>
                  <a:pt x="2203096" y="2381303"/>
                </a:lnTo>
                <a:lnTo>
                  <a:pt x="2247031" y="2361713"/>
                </a:lnTo>
                <a:lnTo>
                  <a:pt x="2290086" y="2340965"/>
                </a:lnTo>
                <a:lnTo>
                  <a:pt x="2332231" y="2319085"/>
                </a:lnTo>
                <a:lnTo>
                  <a:pt x="2373438" y="2296098"/>
                </a:lnTo>
                <a:lnTo>
                  <a:pt x="2413674" y="2272028"/>
                </a:lnTo>
                <a:lnTo>
                  <a:pt x="2452911" y="2246900"/>
                </a:lnTo>
                <a:lnTo>
                  <a:pt x="2491119" y="2220740"/>
                </a:lnTo>
                <a:lnTo>
                  <a:pt x="2528267" y="2193572"/>
                </a:lnTo>
                <a:lnTo>
                  <a:pt x="2564326" y="2165422"/>
                </a:lnTo>
                <a:lnTo>
                  <a:pt x="2599266" y="2136314"/>
                </a:lnTo>
                <a:lnTo>
                  <a:pt x="2633056" y="2106274"/>
                </a:lnTo>
                <a:lnTo>
                  <a:pt x="2665667" y="2075326"/>
                </a:lnTo>
                <a:lnTo>
                  <a:pt x="2697068" y="2043496"/>
                </a:lnTo>
                <a:lnTo>
                  <a:pt x="2727230" y="2010808"/>
                </a:lnTo>
                <a:lnTo>
                  <a:pt x="2756122" y="1977287"/>
                </a:lnTo>
                <a:lnTo>
                  <a:pt x="2783715" y="1942958"/>
                </a:lnTo>
                <a:lnTo>
                  <a:pt x="2809979" y="1907847"/>
                </a:lnTo>
                <a:lnTo>
                  <a:pt x="2834883" y="1871979"/>
                </a:lnTo>
                <a:lnTo>
                  <a:pt x="2858398" y="1835377"/>
                </a:lnTo>
                <a:lnTo>
                  <a:pt x="2880494" y="1798068"/>
                </a:lnTo>
                <a:lnTo>
                  <a:pt x="2901140" y="1760076"/>
                </a:lnTo>
                <a:lnTo>
                  <a:pt x="2920307" y="1721427"/>
                </a:lnTo>
                <a:lnTo>
                  <a:pt x="2937965" y="1682145"/>
                </a:lnTo>
                <a:lnTo>
                  <a:pt x="2954083" y="1642255"/>
                </a:lnTo>
                <a:lnTo>
                  <a:pt x="2968632" y="1601782"/>
                </a:lnTo>
                <a:lnTo>
                  <a:pt x="2981581" y="1560751"/>
                </a:lnTo>
                <a:lnTo>
                  <a:pt x="2992902" y="1519188"/>
                </a:lnTo>
                <a:lnTo>
                  <a:pt x="3002563" y="1477117"/>
                </a:lnTo>
                <a:lnTo>
                  <a:pt x="3010535" y="1434563"/>
                </a:lnTo>
                <a:lnTo>
                  <a:pt x="3016787" y="1391551"/>
                </a:lnTo>
                <a:lnTo>
                  <a:pt x="3021290" y="1348106"/>
                </a:lnTo>
                <a:lnTo>
                  <a:pt x="3024014" y="1304254"/>
                </a:lnTo>
                <a:lnTo>
                  <a:pt x="3024929" y="1260019"/>
                </a:lnTo>
                <a:lnTo>
                  <a:pt x="3024014" y="1215783"/>
                </a:lnTo>
                <a:lnTo>
                  <a:pt x="3021290" y="1171931"/>
                </a:lnTo>
                <a:lnTo>
                  <a:pt x="3016787" y="1128486"/>
                </a:lnTo>
                <a:lnTo>
                  <a:pt x="3010535" y="1085474"/>
                </a:lnTo>
                <a:lnTo>
                  <a:pt x="3002563" y="1042920"/>
                </a:lnTo>
                <a:lnTo>
                  <a:pt x="2992902" y="1000849"/>
                </a:lnTo>
                <a:lnTo>
                  <a:pt x="2981581" y="959286"/>
                </a:lnTo>
                <a:lnTo>
                  <a:pt x="2968632" y="918255"/>
                </a:lnTo>
                <a:lnTo>
                  <a:pt x="2954083" y="877783"/>
                </a:lnTo>
                <a:lnTo>
                  <a:pt x="2937965" y="837893"/>
                </a:lnTo>
                <a:lnTo>
                  <a:pt x="2920307" y="798610"/>
                </a:lnTo>
                <a:lnTo>
                  <a:pt x="2901140" y="759961"/>
                </a:lnTo>
                <a:lnTo>
                  <a:pt x="2880494" y="721969"/>
                </a:lnTo>
                <a:lnTo>
                  <a:pt x="2858398" y="684660"/>
                </a:lnTo>
                <a:lnTo>
                  <a:pt x="2834883" y="648058"/>
                </a:lnTo>
                <a:lnTo>
                  <a:pt x="2809979" y="612190"/>
                </a:lnTo>
                <a:lnTo>
                  <a:pt x="2783715" y="577079"/>
                </a:lnTo>
                <a:lnTo>
                  <a:pt x="2756122" y="542750"/>
                </a:lnTo>
                <a:lnTo>
                  <a:pt x="2727230" y="509230"/>
                </a:lnTo>
                <a:lnTo>
                  <a:pt x="2697068" y="476541"/>
                </a:lnTo>
                <a:lnTo>
                  <a:pt x="2665667" y="444711"/>
                </a:lnTo>
                <a:lnTo>
                  <a:pt x="2633056" y="413763"/>
                </a:lnTo>
                <a:lnTo>
                  <a:pt x="2599266" y="383723"/>
                </a:lnTo>
                <a:lnTo>
                  <a:pt x="2564326" y="354615"/>
                </a:lnTo>
                <a:lnTo>
                  <a:pt x="2528267" y="326465"/>
                </a:lnTo>
                <a:lnTo>
                  <a:pt x="2491119" y="299297"/>
                </a:lnTo>
                <a:lnTo>
                  <a:pt x="2452911" y="273137"/>
                </a:lnTo>
                <a:lnTo>
                  <a:pt x="2413674" y="248010"/>
                </a:lnTo>
                <a:lnTo>
                  <a:pt x="2373438" y="223940"/>
                </a:lnTo>
                <a:lnTo>
                  <a:pt x="2332231" y="200952"/>
                </a:lnTo>
                <a:lnTo>
                  <a:pt x="2290086" y="179072"/>
                </a:lnTo>
                <a:lnTo>
                  <a:pt x="2247031" y="158324"/>
                </a:lnTo>
                <a:lnTo>
                  <a:pt x="2203096" y="138734"/>
                </a:lnTo>
                <a:lnTo>
                  <a:pt x="2158312" y="120327"/>
                </a:lnTo>
                <a:lnTo>
                  <a:pt x="2112709" y="103127"/>
                </a:lnTo>
                <a:lnTo>
                  <a:pt x="2066316" y="87159"/>
                </a:lnTo>
                <a:lnTo>
                  <a:pt x="2019163" y="72448"/>
                </a:lnTo>
                <a:lnTo>
                  <a:pt x="1971281" y="59020"/>
                </a:lnTo>
                <a:lnTo>
                  <a:pt x="1922700" y="46900"/>
                </a:lnTo>
                <a:lnTo>
                  <a:pt x="1873449" y="36112"/>
                </a:lnTo>
                <a:lnTo>
                  <a:pt x="1823558" y="26681"/>
                </a:lnTo>
                <a:lnTo>
                  <a:pt x="1773058" y="18632"/>
                </a:lnTo>
                <a:lnTo>
                  <a:pt x="1721978" y="11991"/>
                </a:lnTo>
                <a:lnTo>
                  <a:pt x="1670349" y="6782"/>
                </a:lnTo>
                <a:lnTo>
                  <a:pt x="1618200" y="3031"/>
                </a:lnTo>
                <a:lnTo>
                  <a:pt x="1565562" y="761"/>
                </a:lnTo>
                <a:lnTo>
                  <a:pt x="15124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59763" y="2302764"/>
            <a:ext cx="1950720" cy="197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815"/>
              </a:lnSpc>
              <a:spcBef>
                <a:spcPts val="100"/>
              </a:spcBef>
            </a:pPr>
            <a:r>
              <a:rPr sz="3200" dirty="0">
                <a:solidFill>
                  <a:srgbClr val="3197D6"/>
                </a:solidFill>
                <a:latin typeface="Calibri"/>
                <a:cs typeface="Calibri"/>
              </a:rPr>
              <a:t>10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ts val="3815"/>
              </a:lnSpc>
            </a:pPr>
            <a:r>
              <a:rPr sz="3200" spc="-35" dirty="0">
                <a:solidFill>
                  <a:srgbClr val="3197D6"/>
                </a:solidFill>
                <a:latin typeface="Calibri"/>
                <a:cs typeface="Calibri"/>
              </a:rPr>
              <a:t>E</a:t>
            </a:r>
            <a:r>
              <a:rPr sz="3200" spc="5" dirty="0">
                <a:solidFill>
                  <a:srgbClr val="3197D6"/>
                </a:solidFill>
                <a:latin typeface="Calibri"/>
                <a:cs typeface="Calibri"/>
              </a:rPr>
              <a:t>SS</a:t>
            </a:r>
            <a:r>
              <a:rPr sz="3200" dirty="0">
                <a:solidFill>
                  <a:srgbClr val="3197D6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3197D6"/>
                </a:solidFill>
                <a:latin typeface="Calibri"/>
                <a:cs typeface="Calibri"/>
              </a:rPr>
              <a:t>N</a:t>
            </a:r>
            <a:r>
              <a:rPr sz="3200" dirty="0">
                <a:solidFill>
                  <a:srgbClr val="3197D6"/>
                </a:solidFill>
                <a:latin typeface="Calibri"/>
                <a:cs typeface="Calibri"/>
              </a:rPr>
              <a:t>T</a:t>
            </a:r>
            <a:r>
              <a:rPr sz="3200" spc="5" dirty="0">
                <a:solidFill>
                  <a:srgbClr val="3197D6"/>
                </a:solidFill>
                <a:latin typeface="Calibri"/>
                <a:cs typeface="Calibri"/>
              </a:rPr>
              <a:t>I</a:t>
            </a:r>
            <a:r>
              <a:rPr sz="3200" spc="-5" dirty="0">
                <a:solidFill>
                  <a:srgbClr val="3197D6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3197D6"/>
                </a:solidFill>
                <a:latin typeface="Calibri"/>
                <a:cs typeface="Calibri"/>
              </a:rPr>
              <a:t>L</a:t>
            </a:r>
            <a:r>
              <a:rPr sz="3200" dirty="0">
                <a:solidFill>
                  <a:srgbClr val="3197D6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  <a:p>
            <a:pPr marL="123825" marR="117475" algn="ctr">
              <a:lnSpc>
                <a:spcPts val="3790"/>
              </a:lnSpc>
              <a:spcBef>
                <a:spcPts val="240"/>
              </a:spcBef>
            </a:pPr>
            <a:r>
              <a:rPr sz="3200" dirty="0">
                <a:solidFill>
                  <a:srgbClr val="3197D6"/>
                </a:solidFill>
                <a:latin typeface="Calibri"/>
                <a:cs typeface="Calibri"/>
              </a:rPr>
              <a:t>S</a:t>
            </a:r>
            <a:r>
              <a:rPr sz="3200" spc="-40" dirty="0">
                <a:solidFill>
                  <a:srgbClr val="3197D6"/>
                </a:solidFill>
                <a:latin typeface="Calibri"/>
                <a:cs typeface="Calibri"/>
              </a:rPr>
              <a:t>E</a:t>
            </a:r>
            <a:r>
              <a:rPr sz="3200" spc="5" dirty="0">
                <a:solidFill>
                  <a:srgbClr val="3197D6"/>
                </a:solidFill>
                <a:latin typeface="Calibri"/>
                <a:cs typeface="Calibri"/>
              </a:rPr>
              <a:t>C</a:t>
            </a:r>
            <a:r>
              <a:rPr sz="3200" spc="-5" dirty="0">
                <a:solidFill>
                  <a:srgbClr val="3197D6"/>
                </a:solidFill>
                <a:latin typeface="Calibri"/>
                <a:cs typeface="Calibri"/>
              </a:rPr>
              <a:t>U</a:t>
            </a:r>
            <a:r>
              <a:rPr sz="3200" dirty="0">
                <a:solidFill>
                  <a:srgbClr val="3197D6"/>
                </a:solidFill>
                <a:latin typeface="Calibri"/>
                <a:cs typeface="Calibri"/>
              </a:rPr>
              <a:t>R</a:t>
            </a:r>
            <a:r>
              <a:rPr sz="3200" spc="5" dirty="0">
                <a:solidFill>
                  <a:srgbClr val="3197D6"/>
                </a:solidFill>
                <a:latin typeface="Calibri"/>
                <a:cs typeface="Calibri"/>
              </a:rPr>
              <a:t>I</a:t>
            </a:r>
            <a:r>
              <a:rPr sz="3200" spc="-5" dirty="0">
                <a:solidFill>
                  <a:srgbClr val="3197D6"/>
                </a:solidFill>
                <a:latin typeface="Calibri"/>
                <a:cs typeface="Calibri"/>
              </a:rPr>
              <a:t>N</a:t>
            </a:r>
            <a:r>
              <a:rPr sz="3200" dirty="0">
                <a:solidFill>
                  <a:srgbClr val="3197D6"/>
                </a:solidFill>
                <a:latin typeface="Calibri"/>
                <a:cs typeface="Calibri"/>
              </a:rPr>
              <a:t>G  </a:t>
            </a:r>
            <a:r>
              <a:rPr sz="3200" spc="-5" dirty="0">
                <a:solidFill>
                  <a:srgbClr val="3197D6"/>
                </a:solidFill>
                <a:latin typeface="Calibri"/>
                <a:cs typeface="Calibri"/>
              </a:rPr>
              <a:t>K8S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33175" y="3889213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70">
                <a:moveTo>
                  <a:pt x="502679" y="0"/>
                </a:moveTo>
                <a:lnTo>
                  <a:pt x="100539" y="0"/>
                </a:lnTo>
                <a:lnTo>
                  <a:pt x="61405" y="7900"/>
                </a:lnTo>
                <a:lnTo>
                  <a:pt x="29447" y="29447"/>
                </a:lnTo>
                <a:lnTo>
                  <a:pt x="7901" y="61404"/>
                </a:lnTo>
                <a:lnTo>
                  <a:pt x="0" y="100538"/>
                </a:lnTo>
                <a:lnTo>
                  <a:pt x="0" y="535553"/>
                </a:lnTo>
                <a:lnTo>
                  <a:pt x="7901" y="574687"/>
                </a:lnTo>
                <a:lnTo>
                  <a:pt x="29447" y="606645"/>
                </a:lnTo>
                <a:lnTo>
                  <a:pt x="61405" y="628191"/>
                </a:lnTo>
                <a:lnTo>
                  <a:pt x="100539" y="636092"/>
                </a:lnTo>
                <a:lnTo>
                  <a:pt x="502679" y="636092"/>
                </a:lnTo>
                <a:lnTo>
                  <a:pt x="541813" y="628191"/>
                </a:lnTo>
                <a:lnTo>
                  <a:pt x="573771" y="606645"/>
                </a:lnTo>
                <a:lnTo>
                  <a:pt x="595317" y="574687"/>
                </a:lnTo>
                <a:lnTo>
                  <a:pt x="603218" y="535553"/>
                </a:lnTo>
                <a:lnTo>
                  <a:pt x="603218" y="100538"/>
                </a:lnTo>
                <a:lnTo>
                  <a:pt x="595317" y="61404"/>
                </a:lnTo>
                <a:lnTo>
                  <a:pt x="573771" y="29447"/>
                </a:lnTo>
                <a:lnTo>
                  <a:pt x="541813" y="7900"/>
                </a:lnTo>
                <a:lnTo>
                  <a:pt x="502679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33175" y="3889213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70">
                <a:moveTo>
                  <a:pt x="0" y="100538"/>
                </a:moveTo>
                <a:lnTo>
                  <a:pt x="7900" y="61404"/>
                </a:lnTo>
                <a:lnTo>
                  <a:pt x="29447" y="29447"/>
                </a:lnTo>
                <a:lnTo>
                  <a:pt x="61404" y="7900"/>
                </a:lnTo>
                <a:lnTo>
                  <a:pt x="100538" y="0"/>
                </a:lnTo>
                <a:lnTo>
                  <a:pt x="502679" y="0"/>
                </a:lnTo>
                <a:lnTo>
                  <a:pt x="541813" y="7900"/>
                </a:lnTo>
                <a:lnTo>
                  <a:pt x="573770" y="29447"/>
                </a:lnTo>
                <a:lnTo>
                  <a:pt x="595317" y="61404"/>
                </a:lnTo>
                <a:lnTo>
                  <a:pt x="603218" y="100538"/>
                </a:lnTo>
                <a:lnTo>
                  <a:pt x="603218" y="535553"/>
                </a:lnTo>
                <a:lnTo>
                  <a:pt x="595317" y="574687"/>
                </a:lnTo>
                <a:lnTo>
                  <a:pt x="573770" y="606644"/>
                </a:lnTo>
                <a:lnTo>
                  <a:pt x="541813" y="628191"/>
                </a:lnTo>
                <a:lnTo>
                  <a:pt x="502679" y="636092"/>
                </a:lnTo>
                <a:lnTo>
                  <a:pt x="100538" y="636092"/>
                </a:lnTo>
                <a:lnTo>
                  <a:pt x="61404" y="628191"/>
                </a:lnTo>
                <a:lnTo>
                  <a:pt x="29447" y="606644"/>
                </a:lnTo>
                <a:lnTo>
                  <a:pt x="7900" y="574687"/>
                </a:lnTo>
                <a:lnTo>
                  <a:pt x="0" y="535553"/>
                </a:lnTo>
                <a:lnTo>
                  <a:pt x="0" y="10053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19836" y="4676140"/>
            <a:ext cx="746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pg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10016" y="3974591"/>
            <a:ext cx="283464" cy="399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9765" y="875579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502678" y="0"/>
                </a:moveTo>
                <a:lnTo>
                  <a:pt x="100539" y="0"/>
                </a:lnTo>
                <a:lnTo>
                  <a:pt x="61404" y="7900"/>
                </a:lnTo>
                <a:lnTo>
                  <a:pt x="29447" y="29447"/>
                </a:lnTo>
                <a:lnTo>
                  <a:pt x="7900" y="61404"/>
                </a:lnTo>
                <a:lnTo>
                  <a:pt x="0" y="100538"/>
                </a:lnTo>
                <a:lnTo>
                  <a:pt x="0" y="535552"/>
                </a:lnTo>
                <a:lnTo>
                  <a:pt x="7900" y="574686"/>
                </a:lnTo>
                <a:lnTo>
                  <a:pt x="29447" y="606643"/>
                </a:lnTo>
                <a:lnTo>
                  <a:pt x="61404" y="628190"/>
                </a:lnTo>
                <a:lnTo>
                  <a:pt x="100539" y="636090"/>
                </a:lnTo>
                <a:lnTo>
                  <a:pt x="502678" y="636090"/>
                </a:lnTo>
                <a:lnTo>
                  <a:pt x="541812" y="628190"/>
                </a:lnTo>
                <a:lnTo>
                  <a:pt x="573769" y="606643"/>
                </a:lnTo>
                <a:lnTo>
                  <a:pt x="595316" y="574686"/>
                </a:lnTo>
                <a:lnTo>
                  <a:pt x="603216" y="535552"/>
                </a:lnTo>
                <a:lnTo>
                  <a:pt x="603216" y="100538"/>
                </a:lnTo>
                <a:lnTo>
                  <a:pt x="595316" y="61404"/>
                </a:lnTo>
                <a:lnTo>
                  <a:pt x="573769" y="29447"/>
                </a:lnTo>
                <a:lnTo>
                  <a:pt x="541812" y="7900"/>
                </a:lnTo>
                <a:lnTo>
                  <a:pt x="502678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49765" y="875579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0" y="100538"/>
                </a:moveTo>
                <a:lnTo>
                  <a:pt x="7900" y="61404"/>
                </a:lnTo>
                <a:lnTo>
                  <a:pt x="29447" y="29447"/>
                </a:lnTo>
                <a:lnTo>
                  <a:pt x="61404" y="7900"/>
                </a:lnTo>
                <a:lnTo>
                  <a:pt x="100538" y="0"/>
                </a:lnTo>
                <a:lnTo>
                  <a:pt x="502678" y="0"/>
                </a:lnTo>
                <a:lnTo>
                  <a:pt x="541812" y="7900"/>
                </a:lnTo>
                <a:lnTo>
                  <a:pt x="573769" y="29447"/>
                </a:lnTo>
                <a:lnTo>
                  <a:pt x="595315" y="61404"/>
                </a:lnTo>
                <a:lnTo>
                  <a:pt x="603216" y="100538"/>
                </a:lnTo>
                <a:lnTo>
                  <a:pt x="603216" y="535552"/>
                </a:lnTo>
                <a:lnTo>
                  <a:pt x="595315" y="574686"/>
                </a:lnTo>
                <a:lnTo>
                  <a:pt x="573769" y="606643"/>
                </a:lnTo>
                <a:lnTo>
                  <a:pt x="541812" y="628190"/>
                </a:lnTo>
                <a:lnTo>
                  <a:pt x="502678" y="636091"/>
                </a:lnTo>
                <a:lnTo>
                  <a:pt x="100538" y="636091"/>
                </a:lnTo>
                <a:lnTo>
                  <a:pt x="61404" y="628190"/>
                </a:lnTo>
                <a:lnTo>
                  <a:pt x="29447" y="606643"/>
                </a:lnTo>
                <a:lnTo>
                  <a:pt x="7900" y="574686"/>
                </a:lnTo>
                <a:lnTo>
                  <a:pt x="0" y="535552"/>
                </a:lnTo>
                <a:lnTo>
                  <a:pt x="0" y="10053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29773" y="1692147"/>
            <a:ext cx="1242695" cy="7512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900"/>
              </a:lnSpc>
              <a:spcBef>
                <a:spcPts val="180"/>
              </a:spcBef>
            </a:pP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sz="16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Saavy  Dev &lt;-&gt; Saavy 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00309" y="4704942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70">
                <a:moveTo>
                  <a:pt x="502679" y="0"/>
                </a:moveTo>
                <a:lnTo>
                  <a:pt x="100539" y="0"/>
                </a:lnTo>
                <a:lnTo>
                  <a:pt x="61404" y="7900"/>
                </a:lnTo>
                <a:lnTo>
                  <a:pt x="29447" y="29447"/>
                </a:lnTo>
                <a:lnTo>
                  <a:pt x="7900" y="61404"/>
                </a:lnTo>
                <a:lnTo>
                  <a:pt x="0" y="100539"/>
                </a:lnTo>
                <a:lnTo>
                  <a:pt x="0" y="535553"/>
                </a:lnTo>
                <a:lnTo>
                  <a:pt x="7900" y="574687"/>
                </a:lnTo>
                <a:lnTo>
                  <a:pt x="29447" y="606645"/>
                </a:lnTo>
                <a:lnTo>
                  <a:pt x="61404" y="628191"/>
                </a:lnTo>
                <a:lnTo>
                  <a:pt x="100539" y="636092"/>
                </a:lnTo>
                <a:lnTo>
                  <a:pt x="502679" y="636092"/>
                </a:lnTo>
                <a:lnTo>
                  <a:pt x="541813" y="628191"/>
                </a:lnTo>
                <a:lnTo>
                  <a:pt x="573771" y="606645"/>
                </a:lnTo>
                <a:lnTo>
                  <a:pt x="595317" y="574687"/>
                </a:lnTo>
                <a:lnTo>
                  <a:pt x="603218" y="535553"/>
                </a:lnTo>
                <a:lnTo>
                  <a:pt x="603218" y="100539"/>
                </a:lnTo>
                <a:lnTo>
                  <a:pt x="595317" y="61404"/>
                </a:lnTo>
                <a:lnTo>
                  <a:pt x="573771" y="29447"/>
                </a:lnTo>
                <a:lnTo>
                  <a:pt x="541813" y="7900"/>
                </a:lnTo>
                <a:lnTo>
                  <a:pt x="502679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00309" y="4704942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70">
                <a:moveTo>
                  <a:pt x="0" y="100538"/>
                </a:moveTo>
                <a:lnTo>
                  <a:pt x="7900" y="61404"/>
                </a:lnTo>
                <a:lnTo>
                  <a:pt x="29447" y="29447"/>
                </a:lnTo>
                <a:lnTo>
                  <a:pt x="61404" y="7900"/>
                </a:lnTo>
                <a:lnTo>
                  <a:pt x="100538" y="0"/>
                </a:lnTo>
                <a:lnTo>
                  <a:pt x="502679" y="0"/>
                </a:lnTo>
                <a:lnTo>
                  <a:pt x="541813" y="7900"/>
                </a:lnTo>
                <a:lnTo>
                  <a:pt x="573770" y="29447"/>
                </a:lnTo>
                <a:lnTo>
                  <a:pt x="595317" y="61404"/>
                </a:lnTo>
                <a:lnTo>
                  <a:pt x="603218" y="100538"/>
                </a:lnTo>
                <a:lnTo>
                  <a:pt x="603218" y="535553"/>
                </a:lnTo>
                <a:lnTo>
                  <a:pt x="595317" y="574687"/>
                </a:lnTo>
                <a:lnTo>
                  <a:pt x="573770" y="606644"/>
                </a:lnTo>
                <a:lnTo>
                  <a:pt x="541813" y="628191"/>
                </a:lnTo>
                <a:lnTo>
                  <a:pt x="502679" y="636092"/>
                </a:lnTo>
                <a:lnTo>
                  <a:pt x="100538" y="636092"/>
                </a:lnTo>
                <a:lnTo>
                  <a:pt x="61404" y="628191"/>
                </a:lnTo>
                <a:lnTo>
                  <a:pt x="29447" y="606644"/>
                </a:lnTo>
                <a:lnTo>
                  <a:pt x="7900" y="574687"/>
                </a:lnTo>
                <a:lnTo>
                  <a:pt x="0" y="535553"/>
                </a:lnTo>
                <a:lnTo>
                  <a:pt x="0" y="10053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37562" y="5520435"/>
            <a:ext cx="112839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48920" marR="5080" indent="-236854">
              <a:lnSpc>
                <a:spcPts val="1900"/>
              </a:lnSpc>
              <a:spcBef>
                <a:spcPts val="180"/>
              </a:spcBef>
            </a:pP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sz="16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Security 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Policies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91955" y="5861811"/>
            <a:ext cx="120777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5735" marR="5080" indent="-153670">
              <a:lnSpc>
                <a:spcPts val="1900"/>
              </a:lnSpc>
              <a:spcBef>
                <a:spcPts val="18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16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Security  Hardening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94388" y="5044386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70">
                <a:moveTo>
                  <a:pt x="502678" y="0"/>
                </a:moveTo>
                <a:lnTo>
                  <a:pt x="100538" y="0"/>
                </a:lnTo>
                <a:lnTo>
                  <a:pt x="61404" y="7900"/>
                </a:lnTo>
                <a:lnTo>
                  <a:pt x="29447" y="29447"/>
                </a:lnTo>
                <a:lnTo>
                  <a:pt x="7900" y="61404"/>
                </a:lnTo>
                <a:lnTo>
                  <a:pt x="0" y="100538"/>
                </a:lnTo>
                <a:lnTo>
                  <a:pt x="0" y="535552"/>
                </a:lnTo>
                <a:lnTo>
                  <a:pt x="7900" y="574686"/>
                </a:lnTo>
                <a:lnTo>
                  <a:pt x="29447" y="606643"/>
                </a:lnTo>
                <a:lnTo>
                  <a:pt x="61404" y="628190"/>
                </a:lnTo>
                <a:lnTo>
                  <a:pt x="100538" y="636090"/>
                </a:lnTo>
                <a:lnTo>
                  <a:pt x="502678" y="636090"/>
                </a:lnTo>
                <a:lnTo>
                  <a:pt x="541812" y="628190"/>
                </a:lnTo>
                <a:lnTo>
                  <a:pt x="573769" y="606643"/>
                </a:lnTo>
                <a:lnTo>
                  <a:pt x="595316" y="574686"/>
                </a:lnTo>
                <a:lnTo>
                  <a:pt x="603216" y="535552"/>
                </a:lnTo>
                <a:lnTo>
                  <a:pt x="603216" y="100538"/>
                </a:lnTo>
                <a:lnTo>
                  <a:pt x="595316" y="61404"/>
                </a:lnTo>
                <a:lnTo>
                  <a:pt x="573769" y="29447"/>
                </a:lnTo>
                <a:lnTo>
                  <a:pt x="541812" y="7900"/>
                </a:lnTo>
                <a:lnTo>
                  <a:pt x="502678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94388" y="5044386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70">
                <a:moveTo>
                  <a:pt x="0" y="100538"/>
                </a:moveTo>
                <a:lnTo>
                  <a:pt x="7900" y="61404"/>
                </a:lnTo>
                <a:lnTo>
                  <a:pt x="29447" y="29447"/>
                </a:lnTo>
                <a:lnTo>
                  <a:pt x="61404" y="7900"/>
                </a:lnTo>
                <a:lnTo>
                  <a:pt x="100538" y="0"/>
                </a:lnTo>
                <a:lnTo>
                  <a:pt x="502678" y="0"/>
                </a:lnTo>
                <a:lnTo>
                  <a:pt x="541812" y="7900"/>
                </a:lnTo>
                <a:lnTo>
                  <a:pt x="573769" y="29447"/>
                </a:lnTo>
                <a:lnTo>
                  <a:pt x="595315" y="61404"/>
                </a:lnTo>
                <a:lnTo>
                  <a:pt x="603216" y="100538"/>
                </a:lnTo>
                <a:lnTo>
                  <a:pt x="603216" y="535552"/>
                </a:lnTo>
                <a:lnTo>
                  <a:pt x="595315" y="574686"/>
                </a:lnTo>
                <a:lnTo>
                  <a:pt x="573769" y="606643"/>
                </a:lnTo>
                <a:lnTo>
                  <a:pt x="541812" y="628190"/>
                </a:lnTo>
                <a:lnTo>
                  <a:pt x="502678" y="636091"/>
                </a:lnTo>
                <a:lnTo>
                  <a:pt x="100538" y="636091"/>
                </a:lnTo>
                <a:lnTo>
                  <a:pt x="61404" y="628190"/>
                </a:lnTo>
                <a:lnTo>
                  <a:pt x="29447" y="606643"/>
                </a:lnTo>
                <a:lnTo>
                  <a:pt x="7900" y="574686"/>
                </a:lnTo>
                <a:lnTo>
                  <a:pt x="0" y="535552"/>
                </a:lnTo>
                <a:lnTo>
                  <a:pt x="0" y="10053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085469" y="5541772"/>
            <a:ext cx="1179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Audit</a:t>
            </a:r>
            <a:r>
              <a:rPr sz="16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Logging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73679" y="4726341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70">
                <a:moveTo>
                  <a:pt x="502678" y="0"/>
                </a:moveTo>
                <a:lnTo>
                  <a:pt x="100538" y="0"/>
                </a:lnTo>
                <a:lnTo>
                  <a:pt x="61404" y="7900"/>
                </a:lnTo>
                <a:lnTo>
                  <a:pt x="29447" y="29447"/>
                </a:lnTo>
                <a:lnTo>
                  <a:pt x="7900" y="61404"/>
                </a:lnTo>
                <a:lnTo>
                  <a:pt x="0" y="100538"/>
                </a:lnTo>
                <a:lnTo>
                  <a:pt x="0" y="535552"/>
                </a:lnTo>
                <a:lnTo>
                  <a:pt x="7900" y="574686"/>
                </a:lnTo>
                <a:lnTo>
                  <a:pt x="29447" y="606643"/>
                </a:lnTo>
                <a:lnTo>
                  <a:pt x="61404" y="628190"/>
                </a:lnTo>
                <a:lnTo>
                  <a:pt x="100538" y="636090"/>
                </a:lnTo>
                <a:lnTo>
                  <a:pt x="502678" y="636090"/>
                </a:lnTo>
                <a:lnTo>
                  <a:pt x="541812" y="628190"/>
                </a:lnTo>
                <a:lnTo>
                  <a:pt x="573769" y="606643"/>
                </a:lnTo>
                <a:lnTo>
                  <a:pt x="595316" y="574686"/>
                </a:lnTo>
                <a:lnTo>
                  <a:pt x="603216" y="535552"/>
                </a:lnTo>
                <a:lnTo>
                  <a:pt x="603216" y="100538"/>
                </a:lnTo>
                <a:lnTo>
                  <a:pt x="595316" y="61404"/>
                </a:lnTo>
                <a:lnTo>
                  <a:pt x="573769" y="29447"/>
                </a:lnTo>
                <a:lnTo>
                  <a:pt x="541812" y="7900"/>
                </a:lnTo>
                <a:lnTo>
                  <a:pt x="502678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73679" y="4726341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70">
                <a:moveTo>
                  <a:pt x="0" y="100538"/>
                </a:moveTo>
                <a:lnTo>
                  <a:pt x="7900" y="61404"/>
                </a:lnTo>
                <a:lnTo>
                  <a:pt x="29447" y="29447"/>
                </a:lnTo>
                <a:lnTo>
                  <a:pt x="61404" y="7900"/>
                </a:lnTo>
                <a:lnTo>
                  <a:pt x="100538" y="0"/>
                </a:lnTo>
                <a:lnTo>
                  <a:pt x="502678" y="0"/>
                </a:lnTo>
                <a:lnTo>
                  <a:pt x="541812" y="7900"/>
                </a:lnTo>
                <a:lnTo>
                  <a:pt x="573769" y="29447"/>
                </a:lnTo>
                <a:lnTo>
                  <a:pt x="595315" y="61404"/>
                </a:lnTo>
                <a:lnTo>
                  <a:pt x="603216" y="100538"/>
                </a:lnTo>
                <a:lnTo>
                  <a:pt x="603216" y="535552"/>
                </a:lnTo>
                <a:lnTo>
                  <a:pt x="595315" y="574686"/>
                </a:lnTo>
                <a:lnTo>
                  <a:pt x="573769" y="606643"/>
                </a:lnTo>
                <a:lnTo>
                  <a:pt x="541812" y="628190"/>
                </a:lnTo>
                <a:lnTo>
                  <a:pt x="502678" y="636091"/>
                </a:lnTo>
                <a:lnTo>
                  <a:pt x="100538" y="636091"/>
                </a:lnTo>
                <a:lnTo>
                  <a:pt x="61404" y="628190"/>
                </a:lnTo>
                <a:lnTo>
                  <a:pt x="29447" y="606643"/>
                </a:lnTo>
                <a:lnTo>
                  <a:pt x="7900" y="574686"/>
                </a:lnTo>
                <a:lnTo>
                  <a:pt x="0" y="535552"/>
                </a:lnTo>
                <a:lnTo>
                  <a:pt x="0" y="10053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3991" y="2389351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502678" y="0"/>
                </a:moveTo>
                <a:lnTo>
                  <a:pt x="100538" y="0"/>
                </a:lnTo>
                <a:lnTo>
                  <a:pt x="61404" y="7901"/>
                </a:lnTo>
                <a:lnTo>
                  <a:pt x="29447" y="29447"/>
                </a:lnTo>
                <a:lnTo>
                  <a:pt x="7900" y="61405"/>
                </a:lnTo>
                <a:lnTo>
                  <a:pt x="0" y="100539"/>
                </a:lnTo>
                <a:lnTo>
                  <a:pt x="0" y="535553"/>
                </a:lnTo>
                <a:lnTo>
                  <a:pt x="7900" y="574687"/>
                </a:lnTo>
                <a:lnTo>
                  <a:pt x="29447" y="606645"/>
                </a:lnTo>
                <a:lnTo>
                  <a:pt x="61404" y="628191"/>
                </a:lnTo>
                <a:lnTo>
                  <a:pt x="100538" y="636092"/>
                </a:lnTo>
                <a:lnTo>
                  <a:pt x="502678" y="636092"/>
                </a:lnTo>
                <a:lnTo>
                  <a:pt x="541812" y="628191"/>
                </a:lnTo>
                <a:lnTo>
                  <a:pt x="573769" y="606645"/>
                </a:lnTo>
                <a:lnTo>
                  <a:pt x="595316" y="574687"/>
                </a:lnTo>
                <a:lnTo>
                  <a:pt x="603216" y="535553"/>
                </a:lnTo>
                <a:lnTo>
                  <a:pt x="603216" y="100539"/>
                </a:lnTo>
                <a:lnTo>
                  <a:pt x="595316" y="61405"/>
                </a:lnTo>
                <a:lnTo>
                  <a:pt x="573769" y="29447"/>
                </a:lnTo>
                <a:lnTo>
                  <a:pt x="541812" y="7901"/>
                </a:lnTo>
                <a:lnTo>
                  <a:pt x="502678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23991" y="2389351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0" y="100538"/>
                </a:moveTo>
                <a:lnTo>
                  <a:pt x="7900" y="61404"/>
                </a:lnTo>
                <a:lnTo>
                  <a:pt x="29447" y="29447"/>
                </a:lnTo>
                <a:lnTo>
                  <a:pt x="61404" y="7900"/>
                </a:lnTo>
                <a:lnTo>
                  <a:pt x="100538" y="0"/>
                </a:lnTo>
                <a:lnTo>
                  <a:pt x="502679" y="0"/>
                </a:lnTo>
                <a:lnTo>
                  <a:pt x="541813" y="7900"/>
                </a:lnTo>
                <a:lnTo>
                  <a:pt x="573770" y="29447"/>
                </a:lnTo>
                <a:lnTo>
                  <a:pt x="595317" y="61404"/>
                </a:lnTo>
                <a:lnTo>
                  <a:pt x="603218" y="100538"/>
                </a:lnTo>
                <a:lnTo>
                  <a:pt x="603218" y="535553"/>
                </a:lnTo>
                <a:lnTo>
                  <a:pt x="595317" y="574687"/>
                </a:lnTo>
                <a:lnTo>
                  <a:pt x="573770" y="606644"/>
                </a:lnTo>
                <a:lnTo>
                  <a:pt x="541813" y="628191"/>
                </a:lnTo>
                <a:lnTo>
                  <a:pt x="502679" y="636092"/>
                </a:lnTo>
                <a:lnTo>
                  <a:pt x="100538" y="636092"/>
                </a:lnTo>
                <a:lnTo>
                  <a:pt x="61404" y="628191"/>
                </a:lnTo>
                <a:lnTo>
                  <a:pt x="29447" y="606644"/>
                </a:lnTo>
                <a:lnTo>
                  <a:pt x="7900" y="574687"/>
                </a:lnTo>
                <a:lnTo>
                  <a:pt x="0" y="535553"/>
                </a:lnTo>
                <a:lnTo>
                  <a:pt x="0" y="10053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134268" y="3207003"/>
            <a:ext cx="98298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37160">
              <a:lnSpc>
                <a:spcPts val="1900"/>
              </a:lnSpc>
              <a:spcBef>
                <a:spcPts val="180"/>
              </a:spcBef>
            </a:pP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Security  Bound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986051" y="3920309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70">
                <a:moveTo>
                  <a:pt x="502678" y="0"/>
                </a:moveTo>
                <a:lnTo>
                  <a:pt x="100538" y="0"/>
                </a:lnTo>
                <a:lnTo>
                  <a:pt x="61404" y="7900"/>
                </a:lnTo>
                <a:lnTo>
                  <a:pt x="29447" y="29447"/>
                </a:lnTo>
                <a:lnTo>
                  <a:pt x="7900" y="61404"/>
                </a:lnTo>
                <a:lnTo>
                  <a:pt x="0" y="100538"/>
                </a:lnTo>
                <a:lnTo>
                  <a:pt x="0" y="535552"/>
                </a:lnTo>
                <a:lnTo>
                  <a:pt x="7900" y="574686"/>
                </a:lnTo>
                <a:lnTo>
                  <a:pt x="29447" y="606643"/>
                </a:lnTo>
                <a:lnTo>
                  <a:pt x="61404" y="628190"/>
                </a:lnTo>
                <a:lnTo>
                  <a:pt x="100538" y="636090"/>
                </a:lnTo>
                <a:lnTo>
                  <a:pt x="502678" y="636090"/>
                </a:lnTo>
                <a:lnTo>
                  <a:pt x="541813" y="628190"/>
                </a:lnTo>
                <a:lnTo>
                  <a:pt x="573771" y="606643"/>
                </a:lnTo>
                <a:lnTo>
                  <a:pt x="595317" y="574686"/>
                </a:lnTo>
                <a:lnTo>
                  <a:pt x="603218" y="535552"/>
                </a:lnTo>
                <a:lnTo>
                  <a:pt x="603218" y="100538"/>
                </a:lnTo>
                <a:lnTo>
                  <a:pt x="595317" y="61404"/>
                </a:lnTo>
                <a:lnTo>
                  <a:pt x="573771" y="29447"/>
                </a:lnTo>
                <a:lnTo>
                  <a:pt x="541813" y="7900"/>
                </a:lnTo>
                <a:lnTo>
                  <a:pt x="502678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86051" y="3920309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70">
                <a:moveTo>
                  <a:pt x="0" y="100538"/>
                </a:moveTo>
                <a:lnTo>
                  <a:pt x="7900" y="61404"/>
                </a:lnTo>
                <a:lnTo>
                  <a:pt x="29447" y="29447"/>
                </a:lnTo>
                <a:lnTo>
                  <a:pt x="61404" y="7900"/>
                </a:lnTo>
                <a:lnTo>
                  <a:pt x="100538" y="0"/>
                </a:lnTo>
                <a:lnTo>
                  <a:pt x="502679" y="0"/>
                </a:lnTo>
                <a:lnTo>
                  <a:pt x="541813" y="7900"/>
                </a:lnTo>
                <a:lnTo>
                  <a:pt x="573770" y="29447"/>
                </a:lnTo>
                <a:lnTo>
                  <a:pt x="595317" y="61404"/>
                </a:lnTo>
                <a:lnTo>
                  <a:pt x="603218" y="100538"/>
                </a:lnTo>
                <a:lnTo>
                  <a:pt x="603218" y="535553"/>
                </a:lnTo>
                <a:lnTo>
                  <a:pt x="595317" y="574687"/>
                </a:lnTo>
                <a:lnTo>
                  <a:pt x="573770" y="606644"/>
                </a:lnTo>
                <a:lnTo>
                  <a:pt x="541813" y="628191"/>
                </a:lnTo>
                <a:lnTo>
                  <a:pt x="502679" y="636092"/>
                </a:lnTo>
                <a:lnTo>
                  <a:pt x="100538" y="636092"/>
                </a:lnTo>
                <a:lnTo>
                  <a:pt x="61404" y="628191"/>
                </a:lnTo>
                <a:lnTo>
                  <a:pt x="29447" y="606644"/>
                </a:lnTo>
                <a:lnTo>
                  <a:pt x="7900" y="574687"/>
                </a:lnTo>
                <a:lnTo>
                  <a:pt x="0" y="535553"/>
                </a:lnTo>
                <a:lnTo>
                  <a:pt x="0" y="10053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533764" y="4676140"/>
            <a:ext cx="1271905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91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RT</a:t>
            </a:r>
            <a:r>
              <a:rPr sz="16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Compliance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Auditing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5420667" y="1283715"/>
            <a:ext cx="13423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/>
              <a:t>Image</a:t>
            </a:r>
            <a:r>
              <a:rPr sz="1600" spc="-65" dirty="0"/>
              <a:t> </a:t>
            </a:r>
            <a:r>
              <a:rPr sz="1600" spc="-5" dirty="0"/>
              <a:t>Scanning</a:t>
            </a:r>
            <a:endParaRPr sz="1600"/>
          </a:p>
        </p:txBody>
      </p:sp>
      <p:sp>
        <p:nvSpPr>
          <p:cNvPr id="27" name="object 27"/>
          <p:cNvSpPr/>
          <p:nvPr/>
        </p:nvSpPr>
        <p:spPr>
          <a:xfrm>
            <a:off x="5790476" y="467476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502677" y="0"/>
                </a:moveTo>
                <a:lnTo>
                  <a:pt x="100538" y="0"/>
                </a:lnTo>
                <a:lnTo>
                  <a:pt x="61404" y="7900"/>
                </a:lnTo>
                <a:lnTo>
                  <a:pt x="29447" y="29447"/>
                </a:lnTo>
                <a:lnTo>
                  <a:pt x="7900" y="61404"/>
                </a:lnTo>
                <a:lnTo>
                  <a:pt x="0" y="100538"/>
                </a:lnTo>
                <a:lnTo>
                  <a:pt x="0" y="535552"/>
                </a:lnTo>
                <a:lnTo>
                  <a:pt x="7900" y="574686"/>
                </a:lnTo>
                <a:lnTo>
                  <a:pt x="29447" y="606643"/>
                </a:lnTo>
                <a:lnTo>
                  <a:pt x="61404" y="628190"/>
                </a:lnTo>
                <a:lnTo>
                  <a:pt x="100538" y="636090"/>
                </a:lnTo>
                <a:lnTo>
                  <a:pt x="502677" y="636090"/>
                </a:lnTo>
                <a:lnTo>
                  <a:pt x="541811" y="628190"/>
                </a:lnTo>
                <a:lnTo>
                  <a:pt x="573769" y="606643"/>
                </a:lnTo>
                <a:lnTo>
                  <a:pt x="595315" y="574686"/>
                </a:lnTo>
                <a:lnTo>
                  <a:pt x="603215" y="535552"/>
                </a:lnTo>
                <a:lnTo>
                  <a:pt x="603215" y="100538"/>
                </a:lnTo>
                <a:lnTo>
                  <a:pt x="595315" y="61404"/>
                </a:lnTo>
                <a:lnTo>
                  <a:pt x="573769" y="29447"/>
                </a:lnTo>
                <a:lnTo>
                  <a:pt x="541811" y="7900"/>
                </a:lnTo>
                <a:lnTo>
                  <a:pt x="502677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90476" y="467476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0" y="100538"/>
                </a:moveTo>
                <a:lnTo>
                  <a:pt x="7900" y="61404"/>
                </a:lnTo>
                <a:lnTo>
                  <a:pt x="29447" y="29447"/>
                </a:lnTo>
                <a:lnTo>
                  <a:pt x="61404" y="7900"/>
                </a:lnTo>
                <a:lnTo>
                  <a:pt x="100538" y="0"/>
                </a:lnTo>
                <a:lnTo>
                  <a:pt x="502678" y="0"/>
                </a:lnTo>
                <a:lnTo>
                  <a:pt x="541812" y="7900"/>
                </a:lnTo>
                <a:lnTo>
                  <a:pt x="573769" y="29447"/>
                </a:lnTo>
                <a:lnTo>
                  <a:pt x="595315" y="61404"/>
                </a:lnTo>
                <a:lnTo>
                  <a:pt x="603216" y="100538"/>
                </a:lnTo>
                <a:lnTo>
                  <a:pt x="603216" y="535552"/>
                </a:lnTo>
                <a:lnTo>
                  <a:pt x="595315" y="574686"/>
                </a:lnTo>
                <a:lnTo>
                  <a:pt x="573769" y="606643"/>
                </a:lnTo>
                <a:lnTo>
                  <a:pt x="541812" y="628190"/>
                </a:lnTo>
                <a:lnTo>
                  <a:pt x="502678" y="636091"/>
                </a:lnTo>
                <a:lnTo>
                  <a:pt x="100538" y="636091"/>
                </a:lnTo>
                <a:lnTo>
                  <a:pt x="61404" y="628190"/>
                </a:lnTo>
                <a:lnTo>
                  <a:pt x="29447" y="606643"/>
                </a:lnTo>
                <a:lnTo>
                  <a:pt x="7900" y="574686"/>
                </a:lnTo>
                <a:lnTo>
                  <a:pt x="0" y="535552"/>
                </a:lnTo>
                <a:lnTo>
                  <a:pt x="0" y="10053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11440" y="846725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502678" y="0"/>
                </a:moveTo>
                <a:lnTo>
                  <a:pt x="100538" y="0"/>
                </a:lnTo>
                <a:lnTo>
                  <a:pt x="61404" y="7900"/>
                </a:lnTo>
                <a:lnTo>
                  <a:pt x="29447" y="29447"/>
                </a:lnTo>
                <a:lnTo>
                  <a:pt x="7900" y="61404"/>
                </a:lnTo>
                <a:lnTo>
                  <a:pt x="0" y="100539"/>
                </a:lnTo>
                <a:lnTo>
                  <a:pt x="0" y="535552"/>
                </a:lnTo>
                <a:lnTo>
                  <a:pt x="7900" y="574686"/>
                </a:lnTo>
                <a:lnTo>
                  <a:pt x="29447" y="606643"/>
                </a:lnTo>
                <a:lnTo>
                  <a:pt x="61404" y="628190"/>
                </a:lnTo>
                <a:lnTo>
                  <a:pt x="100538" y="636090"/>
                </a:lnTo>
                <a:lnTo>
                  <a:pt x="502678" y="636090"/>
                </a:lnTo>
                <a:lnTo>
                  <a:pt x="541812" y="628190"/>
                </a:lnTo>
                <a:lnTo>
                  <a:pt x="573769" y="606643"/>
                </a:lnTo>
                <a:lnTo>
                  <a:pt x="595316" y="574686"/>
                </a:lnTo>
                <a:lnTo>
                  <a:pt x="603216" y="535552"/>
                </a:lnTo>
                <a:lnTo>
                  <a:pt x="603216" y="100539"/>
                </a:lnTo>
                <a:lnTo>
                  <a:pt x="595316" y="61404"/>
                </a:lnTo>
                <a:lnTo>
                  <a:pt x="573769" y="29447"/>
                </a:lnTo>
                <a:lnTo>
                  <a:pt x="541812" y="7900"/>
                </a:lnTo>
                <a:lnTo>
                  <a:pt x="502678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11440" y="846725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0" y="100538"/>
                </a:moveTo>
                <a:lnTo>
                  <a:pt x="7900" y="61404"/>
                </a:lnTo>
                <a:lnTo>
                  <a:pt x="29447" y="29447"/>
                </a:lnTo>
                <a:lnTo>
                  <a:pt x="61404" y="7900"/>
                </a:lnTo>
                <a:lnTo>
                  <a:pt x="100538" y="0"/>
                </a:lnTo>
                <a:lnTo>
                  <a:pt x="502678" y="0"/>
                </a:lnTo>
                <a:lnTo>
                  <a:pt x="541812" y="7900"/>
                </a:lnTo>
                <a:lnTo>
                  <a:pt x="573769" y="29447"/>
                </a:lnTo>
                <a:lnTo>
                  <a:pt x="595315" y="61404"/>
                </a:lnTo>
                <a:lnTo>
                  <a:pt x="603216" y="100538"/>
                </a:lnTo>
                <a:lnTo>
                  <a:pt x="603216" y="535552"/>
                </a:lnTo>
                <a:lnTo>
                  <a:pt x="595315" y="574686"/>
                </a:lnTo>
                <a:lnTo>
                  <a:pt x="573769" y="606643"/>
                </a:lnTo>
                <a:lnTo>
                  <a:pt x="541812" y="628190"/>
                </a:lnTo>
                <a:lnTo>
                  <a:pt x="502678" y="636091"/>
                </a:lnTo>
                <a:lnTo>
                  <a:pt x="100538" y="636091"/>
                </a:lnTo>
                <a:lnTo>
                  <a:pt x="61404" y="628190"/>
                </a:lnTo>
                <a:lnTo>
                  <a:pt x="29447" y="606643"/>
                </a:lnTo>
                <a:lnTo>
                  <a:pt x="7900" y="574686"/>
                </a:lnTo>
                <a:lnTo>
                  <a:pt x="0" y="535552"/>
                </a:lnTo>
                <a:lnTo>
                  <a:pt x="0" y="10053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472353" y="1661667"/>
            <a:ext cx="481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BA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93849" y="3304540"/>
            <a:ext cx="123825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14655" marR="5080" indent="-402590">
              <a:lnSpc>
                <a:spcPts val="1900"/>
              </a:lnSpc>
              <a:spcBef>
                <a:spcPts val="18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Host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Logging</a:t>
            </a:r>
            <a:r>
              <a:rPr sz="16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/ 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HIDS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90113" y="2501035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502678" y="0"/>
                </a:moveTo>
                <a:lnTo>
                  <a:pt x="100538" y="0"/>
                </a:lnTo>
                <a:lnTo>
                  <a:pt x="61404" y="7900"/>
                </a:lnTo>
                <a:lnTo>
                  <a:pt x="29447" y="29447"/>
                </a:lnTo>
                <a:lnTo>
                  <a:pt x="7900" y="61404"/>
                </a:lnTo>
                <a:lnTo>
                  <a:pt x="0" y="100538"/>
                </a:lnTo>
                <a:lnTo>
                  <a:pt x="0" y="535552"/>
                </a:lnTo>
                <a:lnTo>
                  <a:pt x="7900" y="574687"/>
                </a:lnTo>
                <a:lnTo>
                  <a:pt x="29447" y="606645"/>
                </a:lnTo>
                <a:lnTo>
                  <a:pt x="61404" y="628191"/>
                </a:lnTo>
                <a:lnTo>
                  <a:pt x="100538" y="636092"/>
                </a:lnTo>
                <a:lnTo>
                  <a:pt x="502678" y="636092"/>
                </a:lnTo>
                <a:lnTo>
                  <a:pt x="541812" y="628191"/>
                </a:lnTo>
                <a:lnTo>
                  <a:pt x="573769" y="606645"/>
                </a:lnTo>
                <a:lnTo>
                  <a:pt x="595316" y="574687"/>
                </a:lnTo>
                <a:lnTo>
                  <a:pt x="603216" y="535552"/>
                </a:lnTo>
                <a:lnTo>
                  <a:pt x="603216" y="100538"/>
                </a:lnTo>
                <a:lnTo>
                  <a:pt x="595316" y="61404"/>
                </a:lnTo>
                <a:lnTo>
                  <a:pt x="573769" y="29447"/>
                </a:lnTo>
                <a:lnTo>
                  <a:pt x="541812" y="7900"/>
                </a:lnTo>
                <a:lnTo>
                  <a:pt x="502678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90113" y="2501035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0" y="100538"/>
                </a:moveTo>
                <a:lnTo>
                  <a:pt x="7900" y="61404"/>
                </a:lnTo>
                <a:lnTo>
                  <a:pt x="29447" y="29447"/>
                </a:lnTo>
                <a:lnTo>
                  <a:pt x="61404" y="7900"/>
                </a:lnTo>
                <a:lnTo>
                  <a:pt x="100538" y="0"/>
                </a:lnTo>
                <a:lnTo>
                  <a:pt x="502679" y="0"/>
                </a:lnTo>
                <a:lnTo>
                  <a:pt x="541813" y="7900"/>
                </a:lnTo>
                <a:lnTo>
                  <a:pt x="573770" y="29447"/>
                </a:lnTo>
                <a:lnTo>
                  <a:pt x="595317" y="61404"/>
                </a:lnTo>
                <a:lnTo>
                  <a:pt x="603218" y="100538"/>
                </a:lnTo>
                <a:lnTo>
                  <a:pt x="603218" y="535553"/>
                </a:lnTo>
                <a:lnTo>
                  <a:pt x="595317" y="574687"/>
                </a:lnTo>
                <a:lnTo>
                  <a:pt x="573770" y="606644"/>
                </a:lnTo>
                <a:lnTo>
                  <a:pt x="541813" y="628191"/>
                </a:lnTo>
                <a:lnTo>
                  <a:pt x="502679" y="636092"/>
                </a:lnTo>
                <a:lnTo>
                  <a:pt x="100538" y="636092"/>
                </a:lnTo>
                <a:lnTo>
                  <a:pt x="61404" y="628191"/>
                </a:lnTo>
                <a:lnTo>
                  <a:pt x="29447" y="606644"/>
                </a:lnTo>
                <a:lnTo>
                  <a:pt x="7900" y="574687"/>
                </a:lnTo>
                <a:lnTo>
                  <a:pt x="0" y="535553"/>
                </a:lnTo>
                <a:lnTo>
                  <a:pt x="0" y="10053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30495" y="4017551"/>
            <a:ext cx="314960" cy="438150"/>
          </a:xfrm>
          <a:custGeom>
            <a:avLst/>
            <a:gdLst/>
            <a:ahLst/>
            <a:cxnLst/>
            <a:rect l="l" t="t" r="r" b="b"/>
            <a:pathLst>
              <a:path w="314960" h="438150">
                <a:moveTo>
                  <a:pt x="161551" y="437653"/>
                </a:moveTo>
                <a:lnTo>
                  <a:pt x="0" y="437653"/>
                </a:lnTo>
                <a:lnTo>
                  <a:pt x="0" y="0"/>
                </a:lnTo>
                <a:lnTo>
                  <a:pt x="314331" y="0"/>
                </a:lnTo>
                <a:lnTo>
                  <a:pt x="314331" y="31445"/>
                </a:lnTo>
              </a:path>
            </a:pathLst>
          </a:custGeom>
          <a:ln w="99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83912" y="4109639"/>
            <a:ext cx="60960" cy="346075"/>
          </a:xfrm>
          <a:custGeom>
            <a:avLst/>
            <a:gdLst/>
            <a:ahLst/>
            <a:cxnLst/>
            <a:rect l="l" t="t" r="r" b="b"/>
            <a:pathLst>
              <a:path w="60960" h="346075">
                <a:moveTo>
                  <a:pt x="60911" y="0"/>
                </a:moveTo>
                <a:lnTo>
                  <a:pt x="60911" y="345566"/>
                </a:lnTo>
                <a:lnTo>
                  <a:pt x="0" y="345566"/>
                </a:lnTo>
              </a:path>
            </a:pathLst>
          </a:custGeom>
          <a:ln w="98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36449" y="4087035"/>
            <a:ext cx="42545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325" y="0"/>
                </a:lnTo>
              </a:path>
            </a:pathLst>
          </a:custGeom>
          <a:ln w="99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97922" y="4087035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355" y="0"/>
                </a:lnTo>
              </a:path>
            </a:pathLst>
          </a:custGeom>
          <a:ln w="99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97922" y="4087035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7007" y="0"/>
                </a:lnTo>
              </a:path>
            </a:pathLst>
          </a:custGeom>
          <a:ln w="99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336449" y="4145172"/>
            <a:ext cx="42545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325" y="0"/>
                </a:lnTo>
              </a:path>
            </a:pathLst>
          </a:custGeom>
          <a:ln w="99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97922" y="4145172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355" y="0"/>
                </a:lnTo>
              </a:path>
            </a:pathLst>
          </a:custGeom>
          <a:ln w="99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97922" y="4207186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7007" y="0"/>
                </a:lnTo>
              </a:path>
            </a:pathLst>
          </a:custGeom>
          <a:ln w="99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90276" y="4265324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500" y="0"/>
                </a:lnTo>
              </a:path>
            </a:pathLst>
          </a:custGeom>
          <a:ln w="99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197922" y="4265324"/>
            <a:ext cx="46355" cy="0"/>
          </a:xfrm>
          <a:custGeom>
            <a:avLst/>
            <a:gdLst/>
            <a:ahLst/>
            <a:cxnLst/>
            <a:rect l="l" t="t" r="r" b="b"/>
            <a:pathLst>
              <a:path w="46355">
                <a:moveTo>
                  <a:pt x="0" y="0"/>
                </a:moveTo>
                <a:lnTo>
                  <a:pt x="46174" y="0"/>
                </a:lnTo>
              </a:path>
            </a:pathLst>
          </a:custGeom>
          <a:ln w="99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97922" y="4319584"/>
            <a:ext cx="61594" cy="0"/>
          </a:xfrm>
          <a:custGeom>
            <a:avLst/>
            <a:gdLst/>
            <a:ahLst/>
            <a:cxnLst/>
            <a:rect l="l" t="t" r="r" b="b"/>
            <a:pathLst>
              <a:path w="61595">
                <a:moveTo>
                  <a:pt x="0" y="0"/>
                </a:moveTo>
                <a:lnTo>
                  <a:pt x="61570" y="0"/>
                </a:lnTo>
              </a:path>
            </a:pathLst>
          </a:custGeom>
          <a:ln w="99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197922" y="4381599"/>
            <a:ext cx="61594" cy="0"/>
          </a:xfrm>
          <a:custGeom>
            <a:avLst/>
            <a:gdLst/>
            <a:ahLst/>
            <a:cxnLst/>
            <a:rect l="l" t="t" r="r" b="b"/>
            <a:pathLst>
              <a:path w="61595">
                <a:moveTo>
                  <a:pt x="0" y="0"/>
                </a:moveTo>
                <a:lnTo>
                  <a:pt x="61570" y="0"/>
                </a:lnTo>
              </a:path>
            </a:pathLst>
          </a:custGeom>
          <a:ln w="99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86007" y="4314295"/>
            <a:ext cx="101373" cy="172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94153" y="639177"/>
            <a:ext cx="396240" cy="275590"/>
          </a:xfrm>
          <a:custGeom>
            <a:avLst/>
            <a:gdLst/>
            <a:ahLst/>
            <a:cxnLst/>
            <a:rect l="l" t="t" r="r" b="b"/>
            <a:pathLst>
              <a:path w="396239" h="275590">
                <a:moveTo>
                  <a:pt x="0" y="275110"/>
                </a:moveTo>
                <a:lnTo>
                  <a:pt x="395872" y="275110"/>
                </a:lnTo>
                <a:lnTo>
                  <a:pt x="395872" y="0"/>
                </a:lnTo>
                <a:lnTo>
                  <a:pt x="0" y="0"/>
                </a:lnTo>
                <a:lnTo>
                  <a:pt x="0" y="275110"/>
                </a:lnTo>
                <a:close/>
              </a:path>
            </a:pathLst>
          </a:custGeom>
          <a:ln w="1249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40141" y="914281"/>
            <a:ext cx="104139" cy="54610"/>
          </a:xfrm>
          <a:custGeom>
            <a:avLst/>
            <a:gdLst/>
            <a:ahLst/>
            <a:cxnLst/>
            <a:rect l="l" t="t" r="r" b="b"/>
            <a:pathLst>
              <a:path w="104139" h="54609">
                <a:moveTo>
                  <a:pt x="103891" y="18876"/>
                </a:moveTo>
                <a:lnTo>
                  <a:pt x="103891" y="54026"/>
                </a:lnTo>
                <a:lnTo>
                  <a:pt x="0" y="54026"/>
                </a:lnTo>
                <a:lnTo>
                  <a:pt x="0" y="0"/>
                </a:lnTo>
                <a:lnTo>
                  <a:pt x="103891" y="0"/>
                </a:lnTo>
              </a:path>
            </a:pathLst>
          </a:custGeom>
          <a:ln w="125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002905" y="968310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5">
                <a:moveTo>
                  <a:pt x="0" y="0"/>
                </a:moveTo>
                <a:lnTo>
                  <a:pt x="178359" y="0"/>
                </a:lnTo>
              </a:path>
            </a:pathLst>
          </a:custGeom>
          <a:ln w="125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94149" y="868288"/>
            <a:ext cx="373380" cy="0"/>
          </a:xfrm>
          <a:custGeom>
            <a:avLst/>
            <a:gdLst/>
            <a:ahLst/>
            <a:cxnLst/>
            <a:rect l="l" t="t" r="r" b="b"/>
            <a:pathLst>
              <a:path w="373379">
                <a:moveTo>
                  <a:pt x="0" y="0"/>
                </a:moveTo>
                <a:lnTo>
                  <a:pt x="373325" y="0"/>
                </a:lnTo>
              </a:path>
            </a:pathLst>
          </a:custGeom>
          <a:ln w="125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09888" y="699645"/>
            <a:ext cx="174571" cy="1323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47225" y="2516549"/>
            <a:ext cx="338455" cy="428625"/>
          </a:xfrm>
          <a:custGeom>
            <a:avLst/>
            <a:gdLst/>
            <a:ahLst/>
            <a:cxnLst/>
            <a:rect l="l" t="t" r="r" b="b"/>
            <a:pathLst>
              <a:path w="338454" h="428625">
                <a:moveTo>
                  <a:pt x="283729" y="39744"/>
                </a:moveTo>
                <a:lnTo>
                  <a:pt x="242802" y="35347"/>
                </a:lnTo>
                <a:lnTo>
                  <a:pt x="203863" y="21965"/>
                </a:lnTo>
                <a:lnTo>
                  <a:pt x="169180" y="0"/>
                </a:lnTo>
                <a:lnTo>
                  <a:pt x="160986" y="6440"/>
                </a:lnTo>
                <a:lnTo>
                  <a:pt x="115375" y="29797"/>
                </a:lnTo>
                <a:lnTo>
                  <a:pt x="75227" y="38651"/>
                </a:lnTo>
                <a:lnTo>
                  <a:pt x="54624" y="39744"/>
                </a:lnTo>
                <a:lnTo>
                  <a:pt x="0" y="39744"/>
                </a:lnTo>
                <a:lnTo>
                  <a:pt x="0" y="246932"/>
                </a:lnTo>
                <a:lnTo>
                  <a:pt x="10492" y="299288"/>
                </a:lnTo>
                <a:lnTo>
                  <a:pt x="40371" y="343365"/>
                </a:lnTo>
                <a:lnTo>
                  <a:pt x="76509" y="372280"/>
                </a:lnTo>
                <a:lnTo>
                  <a:pt x="119009" y="399803"/>
                </a:lnTo>
                <a:lnTo>
                  <a:pt x="154391" y="420387"/>
                </a:lnTo>
                <a:lnTo>
                  <a:pt x="169180" y="428481"/>
                </a:lnTo>
                <a:lnTo>
                  <a:pt x="183969" y="420387"/>
                </a:lnTo>
                <a:lnTo>
                  <a:pt x="219351" y="399803"/>
                </a:lnTo>
                <a:lnTo>
                  <a:pt x="261848" y="372280"/>
                </a:lnTo>
                <a:lnTo>
                  <a:pt x="297983" y="343365"/>
                </a:lnTo>
                <a:lnTo>
                  <a:pt x="327862" y="299288"/>
                </a:lnTo>
                <a:lnTo>
                  <a:pt x="338354" y="246932"/>
                </a:lnTo>
                <a:lnTo>
                  <a:pt x="338354" y="39744"/>
                </a:lnTo>
                <a:lnTo>
                  <a:pt x="283729" y="39744"/>
                </a:lnTo>
                <a:close/>
              </a:path>
            </a:pathLst>
          </a:custGeom>
          <a:ln w="106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491410" y="2570547"/>
            <a:ext cx="250190" cy="323850"/>
          </a:xfrm>
          <a:custGeom>
            <a:avLst/>
            <a:gdLst/>
            <a:ahLst/>
            <a:cxnLst/>
            <a:rect l="l" t="t" r="r" b="b"/>
            <a:pathLst>
              <a:path w="250190" h="323850">
                <a:moveTo>
                  <a:pt x="249987" y="58942"/>
                </a:moveTo>
                <a:lnTo>
                  <a:pt x="249987" y="192931"/>
                </a:lnTo>
                <a:lnTo>
                  <a:pt x="248186" y="210858"/>
                </a:lnTo>
                <a:lnTo>
                  <a:pt x="223063" y="257322"/>
                </a:lnTo>
                <a:lnTo>
                  <a:pt x="172616" y="294934"/>
                </a:lnTo>
                <a:lnTo>
                  <a:pt x="125000" y="323682"/>
                </a:lnTo>
                <a:lnTo>
                  <a:pt x="104555" y="311763"/>
                </a:lnTo>
                <a:lnTo>
                  <a:pt x="49430" y="275852"/>
                </a:lnTo>
                <a:lnTo>
                  <a:pt x="15484" y="243605"/>
                </a:lnTo>
                <a:lnTo>
                  <a:pt x="0" y="192931"/>
                </a:lnTo>
                <a:lnTo>
                  <a:pt x="0" y="30337"/>
                </a:lnTo>
                <a:lnTo>
                  <a:pt x="10444" y="30337"/>
                </a:lnTo>
                <a:lnTo>
                  <a:pt x="36257" y="28916"/>
                </a:lnTo>
                <a:lnTo>
                  <a:pt x="86035" y="17779"/>
                </a:lnTo>
                <a:lnTo>
                  <a:pt x="125000" y="0"/>
                </a:lnTo>
                <a:lnTo>
                  <a:pt x="130010" y="2888"/>
                </a:lnTo>
                <a:lnTo>
                  <a:pt x="188446" y="24721"/>
                </a:lnTo>
                <a:lnTo>
                  <a:pt x="239542" y="30337"/>
                </a:lnTo>
                <a:lnTo>
                  <a:pt x="249987" y="30337"/>
                </a:lnTo>
              </a:path>
            </a:pathLst>
          </a:custGeom>
          <a:ln w="106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532117" y="2637874"/>
            <a:ext cx="168573" cy="1621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443246" y="4856356"/>
            <a:ext cx="464184" cy="297815"/>
          </a:xfrm>
          <a:custGeom>
            <a:avLst/>
            <a:gdLst/>
            <a:ahLst/>
            <a:cxnLst/>
            <a:rect l="l" t="t" r="r" b="b"/>
            <a:pathLst>
              <a:path w="464185" h="297814">
                <a:moveTo>
                  <a:pt x="112001" y="297520"/>
                </a:moveTo>
                <a:lnTo>
                  <a:pt x="79660" y="297520"/>
                </a:lnTo>
                <a:lnTo>
                  <a:pt x="48653" y="291217"/>
                </a:lnTo>
                <a:lnTo>
                  <a:pt x="23332" y="274029"/>
                </a:lnTo>
                <a:lnTo>
                  <a:pt x="6260" y="248536"/>
                </a:lnTo>
                <a:lnTo>
                  <a:pt x="0" y="217318"/>
                </a:lnTo>
                <a:lnTo>
                  <a:pt x="5548" y="187858"/>
                </a:lnTo>
                <a:lnTo>
                  <a:pt x="20776" y="163315"/>
                </a:lnTo>
                <a:lnTo>
                  <a:pt x="43561" y="145826"/>
                </a:lnTo>
                <a:lnTo>
                  <a:pt x="71778" y="137525"/>
                </a:lnTo>
                <a:lnTo>
                  <a:pt x="71410" y="134666"/>
                </a:lnTo>
                <a:lnTo>
                  <a:pt x="71138" y="131767"/>
                </a:lnTo>
                <a:lnTo>
                  <a:pt x="71138" y="128799"/>
                </a:lnTo>
                <a:lnTo>
                  <a:pt x="76386" y="102638"/>
                </a:lnTo>
                <a:lnTo>
                  <a:pt x="90697" y="81274"/>
                </a:lnTo>
                <a:lnTo>
                  <a:pt x="111923" y="66870"/>
                </a:lnTo>
                <a:lnTo>
                  <a:pt x="137914" y="61588"/>
                </a:lnTo>
                <a:lnTo>
                  <a:pt x="145255" y="62001"/>
                </a:lnTo>
                <a:lnTo>
                  <a:pt x="152362" y="63201"/>
                </a:lnTo>
                <a:lnTo>
                  <a:pt x="159195" y="65138"/>
                </a:lnTo>
                <a:lnTo>
                  <a:pt x="165718" y="67757"/>
                </a:lnTo>
                <a:lnTo>
                  <a:pt x="181136" y="40456"/>
                </a:lnTo>
                <a:lnTo>
                  <a:pt x="203617" y="19022"/>
                </a:lnTo>
                <a:lnTo>
                  <a:pt x="231634" y="5015"/>
                </a:lnTo>
                <a:lnTo>
                  <a:pt x="263662" y="0"/>
                </a:lnTo>
                <a:lnTo>
                  <a:pt x="304545" y="8309"/>
                </a:lnTo>
                <a:lnTo>
                  <a:pt x="337933" y="30971"/>
                </a:lnTo>
                <a:lnTo>
                  <a:pt x="360447" y="64586"/>
                </a:lnTo>
                <a:lnTo>
                  <a:pt x="368703" y="105755"/>
                </a:lnTo>
                <a:lnTo>
                  <a:pt x="368839" y="105755"/>
                </a:lnTo>
                <a:lnTo>
                  <a:pt x="405911" y="113290"/>
                </a:lnTo>
                <a:lnTo>
                  <a:pt x="436184" y="133837"/>
                </a:lnTo>
                <a:lnTo>
                  <a:pt x="456594" y="164313"/>
                </a:lnTo>
                <a:lnTo>
                  <a:pt x="464078" y="201633"/>
                </a:lnTo>
                <a:lnTo>
                  <a:pt x="456594" y="238958"/>
                </a:lnTo>
                <a:lnTo>
                  <a:pt x="436184" y="269436"/>
                </a:lnTo>
                <a:lnTo>
                  <a:pt x="405911" y="289985"/>
                </a:lnTo>
                <a:lnTo>
                  <a:pt x="368839" y="297520"/>
                </a:lnTo>
                <a:lnTo>
                  <a:pt x="352086" y="297520"/>
                </a:lnTo>
              </a:path>
            </a:pathLst>
          </a:custGeom>
          <a:ln w="1462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567217" y="4988904"/>
            <a:ext cx="248016" cy="2508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25944" y="2868764"/>
            <a:ext cx="331971" cy="122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25547" y="2819745"/>
            <a:ext cx="325120" cy="0"/>
          </a:xfrm>
          <a:custGeom>
            <a:avLst/>
            <a:gdLst/>
            <a:ahLst/>
            <a:cxnLst/>
            <a:rect l="l" t="t" r="r" b="b"/>
            <a:pathLst>
              <a:path w="325120">
                <a:moveTo>
                  <a:pt x="0" y="0"/>
                </a:moveTo>
                <a:lnTo>
                  <a:pt x="324941" y="0"/>
                </a:lnTo>
              </a:path>
            </a:pathLst>
          </a:custGeom>
          <a:ln w="111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166618" y="2667134"/>
            <a:ext cx="242895" cy="1581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55351" y="4897827"/>
            <a:ext cx="283845" cy="249554"/>
          </a:xfrm>
          <a:custGeom>
            <a:avLst/>
            <a:gdLst/>
            <a:ahLst/>
            <a:cxnLst/>
            <a:rect l="l" t="t" r="r" b="b"/>
            <a:pathLst>
              <a:path w="283845" h="249554">
                <a:moveTo>
                  <a:pt x="260861" y="68050"/>
                </a:moveTo>
                <a:lnTo>
                  <a:pt x="260861" y="34025"/>
                </a:lnTo>
                <a:lnTo>
                  <a:pt x="68050" y="34025"/>
                </a:lnTo>
                <a:lnTo>
                  <a:pt x="68050" y="0"/>
                </a:lnTo>
                <a:lnTo>
                  <a:pt x="0" y="0"/>
                </a:lnTo>
                <a:lnTo>
                  <a:pt x="0" y="226835"/>
                </a:lnTo>
                <a:lnTo>
                  <a:pt x="1876" y="235375"/>
                </a:lnTo>
                <a:lnTo>
                  <a:pt x="6892" y="242618"/>
                </a:lnTo>
                <a:lnTo>
                  <a:pt x="14134" y="247640"/>
                </a:lnTo>
                <a:lnTo>
                  <a:pt x="22683" y="249519"/>
                </a:lnTo>
                <a:lnTo>
                  <a:pt x="31223" y="247500"/>
                </a:lnTo>
                <a:lnTo>
                  <a:pt x="38465" y="242245"/>
                </a:lnTo>
                <a:lnTo>
                  <a:pt x="43488" y="234956"/>
                </a:lnTo>
                <a:lnTo>
                  <a:pt x="45367" y="226835"/>
                </a:lnTo>
                <a:lnTo>
                  <a:pt x="45367" y="68050"/>
                </a:lnTo>
                <a:lnTo>
                  <a:pt x="283544" y="68050"/>
                </a:lnTo>
                <a:lnTo>
                  <a:pt x="283544" y="121555"/>
                </a:lnTo>
              </a:path>
            </a:pathLst>
          </a:custGeom>
          <a:ln w="113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478034" y="5147346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8872" y="0"/>
                </a:lnTo>
              </a:path>
            </a:pathLst>
          </a:custGeom>
          <a:ln w="113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619806" y="5062283"/>
            <a:ext cx="170126" cy="1701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909212" y="5296806"/>
            <a:ext cx="311150" cy="269240"/>
          </a:xfrm>
          <a:custGeom>
            <a:avLst/>
            <a:gdLst/>
            <a:ahLst/>
            <a:cxnLst/>
            <a:rect l="l" t="t" r="r" b="b"/>
            <a:pathLst>
              <a:path w="311150" h="269239">
                <a:moveTo>
                  <a:pt x="0" y="268839"/>
                </a:moveTo>
                <a:lnTo>
                  <a:pt x="310711" y="268839"/>
                </a:lnTo>
                <a:lnTo>
                  <a:pt x="310711" y="0"/>
                </a:lnTo>
                <a:lnTo>
                  <a:pt x="0" y="0"/>
                </a:lnTo>
                <a:lnTo>
                  <a:pt x="0" y="268839"/>
                </a:lnTo>
                <a:close/>
              </a:path>
            </a:pathLst>
          </a:custGeom>
          <a:ln w="122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09212" y="5175827"/>
            <a:ext cx="311150" cy="121285"/>
          </a:xfrm>
          <a:custGeom>
            <a:avLst/>
            <a:gdLst/>
            <a:ahLst/>
            <a:cxnLst/>
            <a:rect l="l" t="t" r="r" b="b"/>
            <a:pathLst>
              <a:path w="311150" h="121285">
                <a:moveTo>
                  <a:pt x="310711" y="120977"/>
                </a:moveTo>
                <a:lnTo>
                  <a:pt x="0" y="120977"/>
                </a:lnTo>
                <a:lnTo>
                  <a:pt x="69642" y="0"/>
                </a:lnTo>
                <a:lnTo>
                  <a:pt x="241069" y="0"/>
                </a:lnTo>
                <a:lnTo>
                  <a:pt x="310711" y="120977"/>
                </a:lnTo>
                <a:close/>
              </a:path>
            </a:pathLst>
          </a:custGeom>
          <a:ln w="1308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070412" y="5175827"/>
            <a:ext cx="0" cy="387350"/>
          </a:xfrm>
          <a:custGeom>
            <a:avLst/>
            <a:gdLst/>
            <a:ahLst/>
            <a:cxnLst/>
            <a:rect l="l" t="t" r="r" b="b"/>
            <a:pathLst>
              <a:path h="387350">
                <a:moveTo>
                  <a:pt x="0" y="0"/>
                </a:moveTo>
                <a:lnTo>
                  <a:pt x="0" y="387108"/>
                </a:lnTo>
              </a:path>
            </a:pathLst>
          </a:custGeom>
          <a:ln w="1071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105583" y="5421072"/>
            <a:ext cx="191370" cy="2363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40775" y="1106930"/>
            <a:ext cx="288925" cy="173990"/>
          </a:xfrm>
          <a:custGeom>
            <a:avLst/>
            <a:gdLst/>
            <a:ahLst/>
            <a:cxnLst/>
            <a:rect l="l" t="t" r="r" b="b"/>
            <a:pathLst>
              <a:path w="288925" h="173990">
                <a:moveTo>
                  <a:pt x="288467" y="111458"/>
                </a:moveTo>
                <a:lnTo>
                  <a:pt x="287967" y="87006"/>
                </a:lnTo>
                <a:lnTo>
                  <a:pt x="277908" y="67077"/>
                </a:lnTo>
                <a:lnTo>
                  <a:pt x="259917" y="53887"/>
                </a:lnTo>
                <a:lnTo>
                  <a:pt x="235619" y="49651"/>
                </a:lnTo>
                <a:lnTo>
                  <a:pt x="226089" y="29523"/>
                </a:lnTo>
                <a:lnTo>
                  <a:pt x="210804" y="13830"/>
                </a:lnTo>
                <a:lnTo>
                  <a:pt x="190609" y="3634"/>
                </a:lnTo>
                <a:lnTo>
                  <a:pt x="166347" y="0"/>
                </a:lnTo>
                <a:lnTo>
                  <a:pt x="132493" y="6341"/>
                </a:lnTo>
                <a:lnTo>
                  <a:pt x="102285" y="23702"/>
                </a:lnTo>
                <a:lnTo>
                  <a:pt x="78665" y="49586"/>
                </a:lnTo>
                <a:lnTo>
                  <a:pt x="64577" y="81495"/>
                </a:lnTo>
                <a:lnTo>
                  <a:pt x="43501" y="81902"/>
                </a:lnTo>
                <a:lnTo>
                  <a:pt x="23890" y="90897"/>
                </a:lnTo>
                <a:lnTo>
                  <a:pt x="8478" y="106552"/>
                </a:lnTo>
                <a:lnTo>
                  <a:pt x="0" y="126941"/>
                </a:lnTo>
                <a:lnTo>
                  <a:pt x="2720" y="154102"/>
                </a:lnTo>
                <a:lnTo>
                  <a:pt x="17241" y="167856"/>
                </a:lnTo>
                <a:lnTo>
                  <a:pt x="33403" y="172763"/>
                </a:lnTo>
                <a:lnTo>
                  <a:pt x="41048" y="173386"/>
                </a:lnTo>
                <a:lnTo>
                  <a:pt x="221100" y="173386"/>
                </a:lnTo>
                <a:lnTo>
                  <a:pt x="230201" y="171398"/>
                </a:lnTo>
                <a:lnTo>
                  <a:pt x="250981" y="162924"/>
                </a:lnTo>
                <a:lnTo>
                  <a:pt x="273664" y="144199"/>
                </a:lnTo>
                <a:lnTo>
                  <a:pt x="288467" y="111458"/>
                </a:lnTo>
                <a:close/>
              </a:path>
            </a:pathLst>
          </a:custGeom>
          <a:ln w="75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798377" y="1160763"/>
            <a:ext cx="81915" cy="0"/>
          </a:xfrm>
          <a:custGeom>
            <a:avLst/>
            <a:gdLst/>
            <a:ahLst/>
            <a:cxnLst/>
            <a:rect l="l" t="t" r="r" b="b"/>
            <a:pathLst>
              <a:path w="81914">
                <a:moveTo>
                  <a:pt x="81795" y="0"/>
                </a:moveTo>
                <a:lnTo>
                  <a:pt x="0" y="0"/>
                </a:lnTo>
              </a:path>
            </a:pathLst>
          </a:custGeom>
          <a:ln w="75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744404" y="1160763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861" y="0"/>
                </a:moveTo>
                <a:lnTo>
                  <a:pt x="0" y="0"/>
                </a:lnTo>
              </a:path>
            </a:pathLst>
          </a:custGeom>
          <a:ln w="75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88564" y="121337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833" y="0"/>
                </a:moveTo>
                <a:lnTo>
                  <a:pt x="0" y="0"/>
                </a:lnTo>
              </a:path>
            </a:pathLst>
          </a:custGeom>
          <a:ln w="75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34590" y="1213370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864" y="0"/>
                </a:moveTo>
                <a:lnTo>
                  <a:pt x="0" y="0"/>
                </a:lnTo>
              </a:path>
            </a:pathLst>
          </a:custGeom>
          <a:ln w="75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788564" y="1264754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833" y="0"/>
                </a:moveTo>
                <a:lnTo>
                  <a:pt x="0" y="0"/>
                </a:lnTo>
              </a:path>
            </a:pathLst>
          </a:custGeom>
          <a:ln w="75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734590" y="1264754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864" y="0"/>
                </a:moveTo>
                <a:lnTo>
                  <a:pt x="0" y="0"/>
                </a:lnTo>
              </a:path>
            </a:pathLst>
          </a:custGeom>
          <a:ln w="75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11868" y="1115496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106092" y="0"/>
                </a:moveTo>
                <a:lnTo>
                  <a:pt x="0" y="0"/>
                </a:lnTo>
              </a:path>
            </a:pathLst>
          </a:custGeom>
          <a:ln w="75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757898" y="1115496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861" y="0"/>
                </a:moveTo>
                <a:lnTo>
                  <a:pt x="0" y="0"/>
                </a:lnTo>
              </a:path>
            </a:pathLst>
          </a:custGeom>
          <a:ln w="75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928303" y="124397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0" y="0"/>
                </a:moveTo>
                <a:lnTo>
                  <a:pt x="81318" y="81356"/>
                </a:lnTo>
              </a:path>
            </a:pathLst>
          </a:custGeom>
          <a:ln w="100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514930" y="1008639"/>
            <a:ext cx="365125" cy="0"/>
          </a:xfrm>
          <a:custGeom>
            <a:avLst/>
            <a:gdLst/>
            <a:ahLst/>
            <a:cxnLst/>
            <a:rect l="l" t="t" r="r" b="b"/>
            <a:pathLst>
              <a:path w="365125">
                <a:moveTo>
                  <a:pt x="0" y="0"/>
                </a:moveTo>
                <a:lnTo>
                  <a:pt x="364841" y="0"/>
                </a:lnTo>
              </a:path>
            </a:pathLst>
          </a:custGeom>
          <a:ln w="100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545147" y="978405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10072" y="5038"/>
                </a:moveTo>
                <a:lnTo>
                  <a:pt x="10072" y="7820"/>
                </a:lnTo>
                <a:lnTo>
                  <a:pt x="7816" y="10077"/>
                </a:lnTo>
                <a:lnTo>
                  <a:pt x="5036" y="10077"/>
                </a:lnTo>
                <a:lnTo>
                  <a:pt x="2256" y="10077"/>
                </a:lnTo>
                <a:lnTo>
                  <a:pt x="0" y="7820"/>
                </a:lnTo>
                <a:lnTo>
                  <a:pt x="0" y="5038"/>
                </a:lnTo>
                <a:lnTo>
                  <a:pt x="0" y="2257"/>
                </a:lnTo>
                <a:lnTo>
                  <a:pt x="2256" y="0"/>
                </a:lnTo>
                <a:lnTo>
                  <a:pt x="5036" y="0"/>
                </a:lnTo>
                <a:lnTo>
                  <a:pt x="7816" y="0"/>
                </a:lnTo>
                <a:lnTo>
                  <a:pt x="10072" y="2257"/>
                </a:lnTo>
                <a:lnTo>
                  <a:pt x="10072" y="5038"/>
                </a:lnTo>
                <a:close/>
              </a:path>
            </a:pathLst>
          </a:custGeom>
          <a:ln w="100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575367" y="978405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10072" y="5038"/>
                </a:moveTo>
                <a:lnTo>
                  <a:pt x="10072" y="7820"/>
                </a:lnTo>
                <a:lnTo>
                  <a:pt x="7816" y="10077"/>
                </a:lnTo>
                <a:lnTo>
                  <a:pt x="5036" y="10077"/>
                </a:lnTo>
                <a:lnTo>
                  <a:pt x="2256" y="10077"/>
                </a:lnTo>
                <a:lnTo>
                  <a:pt x="0" y="7820"/>
                </a:lnTo>
                <a:lnTo>
                  <a:pt x="0" y="5038"/>
                </a:lnTo>
                <a:lnTo>
                  <a:pt x="0" y="2257"/>
                </a:lnTo>
                <a:lnTo>
                  <a:pt x="2256" y="0"/>
                </a:lnTo>
                <a:lnTo>
                  <a:pt x="5036" y="0"/>
                </a:lnTo>
                <a:lnTo>
                  <a:pt x="7816" y="0"/>
                </a:lnTo>
                <a:lnTo>
                  <a:pt x="10072" y="2257"/>
                </a:lnTo>
                <a:lnTo>
                  <a:pt x="10072" y="5038"/>
                </a:lnTo>
                <a:close/>
              </a:path>
            </a:pathLst>
          </a:custGeom>
          <a:ln w="100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605586" y="978405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10072" y="5038"/>
                </a:moveTo>
                <a:lnTo>
                  <a:pt x="10072" y="7820"/>
                </a:lnTo>
                <a:lnTo>
                  <a:pt x="7816" y="10077"/>
                </a:lnTo>
                <a:lnTo>
                  <a:pt x="5036" y="10077"/>
                </a:lnTo>
                <a:lnTo>
                  <a:pt x="2256" y="10077"/>
                </a:lnTo>
                <a:lnTo>
                  <a:pt x="0" y="7820"/>
                </a:lnTo>
                <a:lnTo>
                  <a:pt x="0" y="5038"/>
                </a:lnTo>
                <a:lnTo>
                  <a:pt x="0" y="2257"/>
                </a:lnTo>
                <a:lnTo>
                  <a:pt x="2256" y="0"/>
                </a:lnTo>
                <a:lnTo>
                  <a:pt x="5036" y="0"/>
                </a:lnTo>
                <a:lnTo>
                  <a:pt x="7816" y="0"/>
                </a:lnTo>
                <a:lnTo>
                  <a:pt x="10072" y="2257"/>
                </a:lnTo>
                <a:lnTo>
                  <a:pt x="10072" y="5038"/>
                </a:lnTo>
                <a:close/>
              </a:path>
            </a:pathLst>
          </a:custGeom>
          <a:ln w="100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767808" y="1083403"/>
            <a:ext cx="192213" cy="1922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514929" y="958252"/>
            <a:ext cx="365760" cy="408940"/>
          </a:xfrm>
          <a:custGeom>
            <a:avLst/>
            <a:gdLst/>
            <a:ahLst/>
            <a:cxnLst/>
            <a:rect l="l" t="t" r="r" b="b"/>
            <a:pathLst>
              <a:path w="365759" h="408940">
                <a:moveTo>
                  <a:pt x="365752" y="326637"/>
                </a:moveTo>
                <a:lnTo>
                  <a:pt x="365752" y="383681"/>
                </a:lnTo>
                <a:lnTo>
                  <a:pt x="363765" y="393464"/>
                </a:lnTo>
                <a:lnTo>
                  <a:pt x="358355" y="401475"/>
                </a:lnTo>
                <a:lnTo>
                  <a:pt x="350348" y="406887"/>
                </a:lnTo>
                <a:lnTo>
                  <a:pt x="340570" y="408875"/>
                </a:lnTo>
                <a:lnTo>
                  <a:pt x="295196" y="408875"/>
                </a:lnTo>
                <a:lnTo>
                  <a:pt x="237766" y="408719"/>
                </a:lnTo>
                <a:lnTo>
                  <a:pt x="25182" y="408719"/>
                </a:lnTo>
                <a:lnTo>
                  <a:pt x="15404" y="406731"/>
                </a:lnTo>
                <a:lnTo>
                  <a:pt x="7397" y="401318"/>
                </a:lnTo>
                <a:lnTo>
                  <a:pt x="1987" y="393307"/>
                </a:lnTo>
                <a:lnTo>
                  <a:pt x="0" y="383525"/>
                </a:lnTo>
                <a:lnTo>
                  <a:pt x="0" y="25194"/>
                </a:lnTo>
                <a:lnTo>
                  <a:pt x="1987" y="15411"/>
                </a:lnTo>
                <a:lnTo>
                  <a:pt x="7397" y="7400"/>
                </a:lnTo>
                <a:lnTo>
                  <a:pt x="15404" y="1987"/>
                </a:lnTo>
                <a:lnTo>
                  <a:pt x="25182" y="0"/>
                </a:lnTo>
                <a:lnTo>
                  <a:pt x="339658" y="0"/>
                </a:lnTo>
                <a:lnTo>
                  <a:pt x="349436" y="1987"/>
                </a:lnTo>
                <a:lnTo>
                  <a:pt x="357443" y="7400"/>
                </a:lnTo>
                <a:lnTo>
                  <a:pt x="362854" y="15411"/>
                </a:lnTo>
                <a:lnTo>
                  <a:pt x="364841" y="25194"/>
                </a:lnTo>
                <a:lnTo>
                  <a:pt x="364841" y="115893"/>
                </a:lnTo>
              </a:path>
            </a:pathLst>
          </a:custGeom>
          <a:ln w="100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624910" y="1080893"/>
            <a:ext cx="131445" cy="0"/>
          </a:xfrm>
          <a:custGeom>
            <a:avLst/>
            <a:gdLst/>
            <a:ahLst/>
            <a:cxnLst/>
            <a:rect l="l" t="t" r="r" b="b"/>
            <a:pathLst>
              <a:path w="131445">
                <a:moveTo>
                  <a:pt x="130947" y="0"/>
                </a:moveTo>
                <a:lnTo>
                  <a:pt x="0" y="0"/>
                </a:lnTo>
              </a:path>
            </a:pathLst>
          </a:custGeom>
          <a:ln w="100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564473" y="1080893"/>
            <a:ext cx="20320" cy="0"/>
          </a:xfrm>
          <a:custGeom>
            <a:avLst/>
            <a:gdLst/>
            <a:ahLst/>
            <a:cxnLst/>
            <a:rect l="l" t="t" r="r" b="b"/>
            <a:pathLst>
              <a:path w="20320">
                <a:moveTo>
                  <a:pt x="0" y="0"/>
                </a:moveTo>
                <a:lnTo>
                  <a:pt x="20145" y="0"/>
                </a:lnTo>
              </a:path>
            </a:pathLst>
          </a:custGeom>
          <a:ln w="100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624910" y="1126856"/>
            <a:ext cx="131445" cy="0"/>
          </a:xfrm>
          <a:custGeom>
            <a:avLst/>
            <a:gdLst/>
            <a:ahLst/>
            <a:cxnLst/>
            <a:rect l="l" t="t" r="r" b="b"/>
            <a:pathLst>
              <a:path w="131445">
                <a:moveTo>
                  <a:pt x="130947" y="0"/>
                </a:moveTo>
                <a:lnTo>
                  <a:pt x="0" y="0"/>
                </a:lnTo>
              </a:path>
            </a:pathLst>
          </a:custGeom>
          <a:ln w="100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564473" y="1126856"/>
            <a:ext cx="20320" cy="0"/>
          </a:xfrm>
          <a:custGeom>
            <a:avLst/>
            <a:gdLst/>
            <a:ahLst/>
            <a:cxnLst/>
            <a:rect l="l" t="t" r="r" b="b"/>
            <a:pathLst>
              <a:path w="20320">
                <a:moveTo>
                  <a:pt x="0" y="0"/>
                </a:moveTo>
                <a:lnTo>
                  <a:pt x="20145" y="0"/>
                </a:lnTo>
              </a:path>
            </a:pathLst>
          </a:custGeom>
          <a:ln w="100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624909" y="1172824"/>
            <a:ext cx="117475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116850" y="0"/>
                </a:moveTo>
                <a:lnTo>
                  <a:pt x="0" y="0"/>
                </a:lnTo>
              </a:path>
            </a:pathLst>
          </a:custGeom>
          <a:ln w="100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564473" y="1172824"/>
            <a:ext cx="20320" cy="0"/>
          </a:xfrm>
          <a:custGeom>
            <a:avLst/>
            <a:gdLst/>
            <a:ahLst/>
            <a:cxnLst/>
            <a:rect l="l" t="t" r="r" b="b"/>
            <a:pathLst>
              <a:path w="20320">
                <a:moveTo>
                  <a:pt x="0" y="0"/>
                </a:moveTo>
                <a:lnTo>
                  <a:pt x="20145" y="0"/>
                </a:lnTo>
              </a:path>
            </a:pathLst>
          </a:custGeom>
          <a:ln w="100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560034" y="1250554"/>
            <a:ext cx="217170" cy="64135"/>
          </a:xfrm>
          <a:custGeom>
            <a:avLst/>
            <a:gdLst/>
            <a:ahLst/>
            <a:cxnLst/>
            <a:rect l="l" t="t" r="r" b="b"/>
            <a:pathLst>
              <a:path w="217170" h="64134">
                <a:moveTo>
                  <a:pt x="0" y="63529"/>
                </a:moveTo>
                <a:lnTo>
                  <a:pt x="48158" y="0"/>
                </a:lnTo>
                <a:lnTo>
                  <a:pt x="96317" y="63529"/>
                </a:lnTo>
                <a:lnTo>
                  <a:pt x="136447" y="25410"/>
                </a:lnTo>
                <a:lnTo>
                  <a:pt x="176583" y="63529"/>
                </a:lnTo>
                <a:lnTo>
                  <a:pt x="216728" y="8616"/>
                </a:lnTo>
              </a:path>
            </a:pathLst>
          </a:custGeom>
          <a:ln w="100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3518" y="556259"/>
            <a:ext cx="31064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IMAGE</a:t>
            </a:r>
            <a:r>
              <a:rPr spc="-85" dirty="0"/>
              <a:t> </a:t>
            </a:r>
            <a:r>
              <a:rPr dirty="0"/>
              <a:t>SCANNING</a:t>
            </a:r>
          </a:p>
        </p:txBody>
      </p:sp>
      <p:sp>
        <p:nvSpPr>
          <p:cNvPr id="3" name="object 3"/>
          <p:cNvSpPr/>
          <p:nvPr/>
        </p:nvSpPr>
        <p:spPr>
          <a:xfrm>
            <a:off x="3807564" y="547975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502679" y="0"/>
                </a:moveTo>
                <a:lnTo>
                  <a:pt x="100538" y="0"/>
                </a:lnTo>
                <a:lnTo>
                  <a:pt x="61404" y="7900"/>
                </a:lnTo>
                <a:lnTo>
                  <a:pt x="29447" y="29447"/>
                </a:lnTo>
                <a:lnTo>
                  <a:pt x="7900" y="61404"/>
                </a:lnTo>
                <a:lnTo>
                  <a:pt x="0" y="100538"/>
                </a:lnTo>
                <a:lnTo>
                  <a:pt x="0" y="535552"/>
                </a:lnTo>
                <a:lnTo>
                  <a:pt x="7900" y="574686"/>
                </a:lnTo>
                <a:lnTo>
                  <a:pt x="29447" y="606643"/>
                </a:lnTo>
                <a:lnTo>
                  <a:pt x="61404" y="628190"/>
                </a:lnTo>
                <a:lnTo>
                  <a:pt x="100538" y="636090"/>
                </a:lnTo>
                <a:lnTo>
                  <a:pt x="502679" y="636090"/>
                </a:lnTo>
                <a:lnTo>
                  <a:pt x="541813" y="628190"/>
                </a:lnTo>
                <a:lnTo>
                  <a:pt x="573771" y="606643"/>
                </a:lnTo>
                <a:lnTo>
                  <a:pt x="595317" y="574686"/>
                </a:lnTo>
                <a:lnTo>
                  <a:pt x="603218" y="535552"/>
                </a:lnTo>
                <a:lnTo>
                  <a:pt x="603218" y="100538"/>
                </a:lnTo>
                <a:lnTo>
                  <a:pt x="595317" y="61404"/>
                </a:lnTo>
                <a:lnTo>
                  <a:pt x="573771" y="29447"/>
                </a:lnTo>
                <a:lnTo>
                  <a:pt x="541813" y="7900"/>
                </a:lnTo>
                <a:lnTo>
                  <a:pt x="502679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07564" y="547975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0" y="100538"/>
                </a:moveTo>
                <a:lnTo>
                  <a:pt x="7900" y="61404"/>
                </a:lnTo>
                <a:lnTo>
                  <a:pt x="29447" y="29447"/>
                </a:lnTo>
                <a:lnTo>
                  <a:pt x="61404" y="7900"/>
                </a:lnTo>
                <a:lnTo>
                  <a:pt x="100538" y="0"/>
                </a:lnTo>
                <a:lnTo>
                  <a:pt x="502679" y="0"/>
                </a:lnTo>
                <a:lnTo>
                  <a:pt x="541813" y="7900"/>
                </a:lnTo>
                <a:lnTo>
                  <a:pt x="573770" y="29447"/>
                </a:lnTo>
                <a:lnTo>
                  <a:pt x="595317" y="61404"/>
                </a:lnTo>
                <a:lnTo>
                  <a:pt x="603218" y="100538"/>
                </a:lnTo>
                <a:lnTo>
                  <a:pt x="603218" y="535552"/>
                </a:lnTo>
                <a:lnTo>
                  <a:pt x="595317" y="574686"/>
                </a:lnTo>
                <a:lnTo>
                  <a:pt x="573770" y="606643"/>
                </a:lnTo>
                <a:lnTo>
                  <a:pt x="541813" y="628190"/>
                </a:lnTo>
                <a:lnTo>
                  <a:pt x="502679" y="636091"/>
                </a:lnTo>
                <a:lnTo>
                  <a:pt x="100538" y="636091"/>
                </a:lnTo>
                <a:lnTo>
                  <a:pt x="61404" y="628190"/>
                </a:lnTo>
                <a:lnTo>
                  <a:pt x="29447" y="606643"/>
                </a:lnTo>
                <a:lnTo>
                  <a:pt x="7900" y="574686"/>
                </a:lnTo>
                <a:lnTo>
                  <a:pt x="0" y="535552"/>
                </a:lnTo>
                <a:lnTo>
                  <a:pt x="0" y="10053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11241" y="719676"/>
            <a:ext cx="396240" cy="275590"/>
          </a:xfrm>
          <a:custGeom>
            <a:avLst/>
            <a:gdLst/>
            <a:ahLst/>
            <a:cxnLst/>
            <a:rect l="l" t="t" r="r" b="b"/>
            <a:pathLst>
              <a:path w="396239" h="275590">
                <a:moveTo>
                  <a:pt x="0" y="275110"/>
                </a:moveTo>
                <a:lnTo>
                  <a:pt x="395872" y="275110"/>
                </a:lnTo>
                <a:lnTo>
                  <a:pt x="395872" y="0"/>
                </a:lnTo>
                <a:lnTo>
                  <a:pt x="0" y="0"/>
                </a:lnTo>
                <a:lnTo>
                  <a:pt x="0" y="275110"/>
                </a:lnTo>
                <a:close/>
              </a:path>
            </a:pathLst>
          </a:custGeom>
          <a:ln w="1249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57229" y="994780"/>
            <a:ext cx="104139" cy="54610"/>
          </a:xfrm>
          <a:custGeom>
            <a:avLst/>
            <a:gdLst/>
            <a:ahLst/>
            <a:cxnLst/>
            <a:rect l="l" t="t" r="r" b="b"/>
            <a:pathLst>
              <a:path w="104139" h="54609">
                <a:moveTo>
                  <a:pt x="103891" y="18876"/>
                </a:moveTo>
                <a:lnTo>
                  <a:pt x="103891" y="54026"/>
                </a:lnTo>
                <a:lnTo>
                  <a:pt x="0" y="54026"/>
                </a:lnTo>
                <a:lnTo>
                  <a:pt x="0" y="0"/>
                </a:lnTo>
                <a:lnTo>
                  <a:pt x="103891" y="0"/>
                </a:lnTo>
              </a:path>
            </a:pathLst>
          </a:custGeom>
          <a:ln w="125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9993" y="1048809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5">
                <a:moveTo>
                  <a:pt x="0" y="0"/>
                </a:moveTo>
                <a:lnTo>
                  <a:pt x="178359" y="0"/>
                </a:lnTo>
              </a:path>
            </a:pathLst>
          </a:custGeom>
          <a:ln w="125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11238" y="948787"/>
            <a:ext cx="373380" cy="0"/>
          </a:xfrm>
          <a:custGeom>
            <a:avLst/>
            <a:gdLst/>
            <a:ahLst/>
            <a:cxnLst/>
            <a:rect l="l" t="t" r="r" b="b"/>
            <a:pathLst>
              <a:path w="373379">
                <a:moveTo>
                  <a:pt x="0" y="0"/>
                </a:moveTo>
                <a:lnTo>
                  <a:pt x="373325" y="0"/>
                </a:lnTo>
              </a:path>
            </a:pathLst>
          </a:custGeom>
          <a:ln w="125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26976" y="780144"/>
            <a:ext cx="174571" cy="1323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17207" y="2164079"/>
            <a:ext cx="4608576" cy="2682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86922" y="2823971"/>
            <a:ext cx="431863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Container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vulnerability scans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Scan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poor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configurations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containers 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Scan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keys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Combine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pre-deploy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runtime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3353468"/>
            <a:ext cx="1960245" cy="127000"/>
          </a:xfrm>
          <a:custGeom>
            <a:avLst/>
            <a:gdLst/>
            <a:ahLst/>
            <a:cxnLst/>
            <a:rect l="l" t="t" r="r" b="b"/>
            <a:pathLst>
              <a:path w="1960245" h="127000">
                <a:moveTo>
                  <a:pt x="1957113" y="50800"/>
                </a:moveTo>
                <a:lnTo>
                  <a:pt x="1896177" y="50800"/>
                </a:lnTo>
                <a:lnTo>
                  <a:pt x="1896177" y="76200"/>
                </a:lnTo>
                <a:lnTo>
                  <a:pt x="1835241" y="76200"/>
                </a:lnTo>
                <a:lnTo>
                  <a:pt x="1837667" y="88216"/>
                </a:lnTo>
                <a:lnTo>
                  <a:pt x="1851276" y="108401"/>
                </a:lnTo>
                <a:lnTo>
                  <a:pt x="1871460" y="122009"/>
                </a:lnTo>
                <a:lnTo>
                  <a:pt x="1896177" y="127000"/>
                </a:lnTo>
                <a:lnTo>
                  <a:pt x="1920894" y="122009"/>
                </a:lnTo>
                <a:lnTo>
                  <a:pt x="1941078" y="108401"/>
                </a:lnTo>
                <a:lnTo>
                  <a:pt x="1954687" y="88216"/>
                </a:lnTo>
                <a:lnTo>
                  <a:pt x="1959677" y="63500"/>
                </a:lnTo>
                <a:lnTo>
                  <a:pt x="1957113" y="50800"/>
                </a:lnTo>
                <a:close/>
              </a:path>
              <a:path w="1960245" h="127000">
                <a:moveTo>
                  <a:pt x="1835241" y="50800"/>
                </a:moveTo>
                <a:lnTo>
                  <a:pt x="0" y="50801"/>
                </a:lnTo>
                <a:lnTo>
                  <a:pt x="0" y="76201"/>
                </a:lnTo>
                <a:lnTo>
                  <a:pt x="1835241" y="76200"/>
                </a:lnTo>
                <a:lnTo>
                  <a:pt x="1832677" y="63500"/>
                </a:lnTo>
                <a:lnTo>
                  <a:pt x="1835241" y="50800"/>
                </a:lnTo>
                <a:close/>
              </a:path>
              <a:path w="1960245" h="127000">
                <a:moveTo>
                  <a:pt x="1896177" y="50800"/>
                </a:moveTo>
                <a:lnTo>
                  <a:pt x="1835241" y="50801"/>
                </a:lnTo>
                <a:lnTo>
                  <a:pt x="1832677" y="63500"/>
                </a:lnTo>
                <a:lnTo>
                  <a:pt x="1835241" y="76200"/>
                </a:lnTo>
                <a:lnTo>
                  <a:pt x="1896177" y="76200"/>
                </a:lnTo>
                <a:lnTo>
                  <a:pt x="1896177" y="50800"/>
                </a:lnTo>
                <a:close/>
              </a:path>
              <a:path w="1960245" h="127000">
                <a:moveTo>
                  <a:pt x="1896177" y="0"/>
                </a:moveTo>
                <a:lnTo>
                  <a:pt x="1871459" y="4990"/>
                </a:lnTo>
                <a:lnTo>
                  <a:pt x="1851275" y="18598"/>
                </a:lnTo>
                <a:lnTo>
                  <a:pt x="1837667" y="38783"/>
                </a:lnTo>
                <a:lnTo>
                  <a:pt x="1835241" y="50800"/>
                </a:lnTo>
                <a:lnTo>
                  <a:pt x="1957113" y="50800"/>
                </a:lnTo>
                <a:lnTo>
                  <a:pt x="1954687" y="38783"/>
                </a:lnTo>
                <a:lnTo>
                  <a:pt x="1941078" y="18598"/>
                </a:lnTo>
                <a:lnTo>
                  <a:pt x="1920894" y="4990"/>
                </a:lnTo>
                <a:lnTo>
                  <a:pt x="18961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30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ROLE </a:t>
            </a:r>
            <a:r>
              <a:rPr spc="-10" dirty="0"/>
              <a:t>BASED ACCESS</a:t>
            </a:r>
            <a:r>
              <a:rPr spc="-40" dirty="0"/>
              <a:t> </a:t>
            </a:r>
            <a:r>
              <a:rPr spc="-10" dirty="0"/>
              <a:t>CONTROL</a:t>
            </a:r>
          </a:p>
        </p:txBody>
      </p:sp>
      <p:sp>
        <p:nvSpPr>
          <p:cNvPr id="3" name="object 3"/>
          <p:cNvSpPr/>
          <p:nvPr/>
        </p:nvSpPr>
        <p:spPr>
          <a:xfrm>
            <a:off x="2859988" y="506094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502679" y="0"/>
                </a:moveTo>
                <a:lnTo>
                  <a:pt x="100538" y="0"/>
                </a:lnTo>
                <a:lnTo>
                  <a:pt x="61404" y="7900"/>
                </a:lnTo>
                <a:lnTo>
                  <a:pt x="29447" y="29447"/>
                </a:lnTo>
                <a:lnTo>
                  <a:pt x="7900" y="61404"/>
                </a:lnTo>
                <a:lnTo>
                  <a:pt x="0" y="100538"/>
                </a:lnTo>
                <a:lnTo>
                  <a:pt x="0" y="535552"/>
                </a:lnTo>
                <a:lnTo>
                  <a:pt x="7900" y="574686"/>
                </a:lnTo>
                <a:lnTo>
                  <a:pt x="29447" y="606643"/>
                </a:lnTo>
                <a:lnTo>
                  <a:pt x="61404" y="628190"/>
                </a:lnTo>
                <a:lnTo>
                  <a:pt x="100538" y="636090"/>
                </a:lnTo>
                <a:lnTo>
                  <a:pt x="502679" y="636090"/>
                </a:lnTo>
                <a:lnTo>
                  <a:pt x="541813" y="628190"/>
                </a:lnTo>
                <a:lnTo>
                  <a:pt x="573771" y="606643"/>
                </a:lnTo>
                <a:lnTo>
                  <a:pt x="595317" y="574686"/>
                </a:lnTo>
                <a:lnTo>
                  <a:pt x="603218" y="535552"/>
                </a:lnTo>
                <a:lnTo>
                  <a:pt x="603218" y="100538"/>
                </a:lnTo>
                <a:lnTo>
                  <a:pt x="595317" y="61404"/>
                </a:lnTo>
                <a:lnTo>
                  <a:pt x="573771" y="29447"/>
                </a:lnTo>
                <a:lnTo>
                  <a:pt x="541813" y="7900"/>
                </a:lnTo>
                <a:lnTo>
                  <a:pt x="502679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9988" y="506094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0" y="100538"/>
                </a:moveTo>
                <a:lnTo>
                  <a:pt x="7900" y="61404"/>
                </a:lnTo>
                <a:lnTo>
                  <a:pt x="29447" y="29447"/>
                </a:lnTo>
                <a:lnTo>
                  <a:pt x="61404" y="7900"/>
                </a:lnTo>
                <a:lnTo>
                  <a:pt x="100538" y="0"/>
                </a:lnTo>
                <a:lnTo>
                  <a:pt x="502679" y="0"/>
                </a:lnTo>
                <a:lnTo>
                  <a:pt x="541813" y="7900"/>
                </a:lnTo>
                <a:lnTo>
                  <a:pt x="573770" y="29447"/>
                </a:lnTo>
                <a:lnTo>
                  <a:pt x="595317" y="61404"/>
                </a:lnTo>
                <a:lnTo>
                  <a:pt x="603218" y="100538"/>
                </a:lnTo>
                <a:lnTo>
                  <a:pt x="603218" y="535552"/>
                </a:lnTo>
                <a:lnTo>
                  <a:pt x="595317" y="574686"/>
                </a:lnTo>
                <a:lnTo>
                  <a:pt x="573770" y="606643"/>
                </a:lnTo>
                <a:lnTo>
                  <a:pt x="541813" y="628190"/>
                </a:lnTo>
                <a:lnTo>
                  <a:pt x="502679" y="636091"/>
                </a:lnTo>
                <a:lnTo>
                  <a:pt x="100538" y="636091"/>
                </a:lnTo>
                <a:lnTo>
                  <a:pt x="61404" y="628190"/>
                </a:lnTo>
                <a:lnTo>
                  <a:pt x="29447" y="606643"/>
                </a:lnTo>
                <a:lnTo>
                  <a:pt x="7900" y="574686"/>
                </a:lnTo>
                <a:lnTo>
                  <a:pt x="0" y="535552"/>
                </a:lnTo>
                <a:lnTo>
                  <a:pt x="0" y="10053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07674" y="94522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4" h="81915">
                <a:moveTo>
                  <a:pt x="0" y="0"/>
                </a:moveTo>
                <a:lnTo>
                  <a:pt x="81318" y="81356"/>
                </a:lnTo>
              </a:path>
            </a:pathLst>
          </a:custGeom>
          <a:ln w="100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94300" y="709889"/>
            <a:ext cx="365125" cy="0"/>
          </a:xfrm>
          <a:custGeom>
            <a:avLst/>
            <a:gdLst/>
            <a:ahLst/>
            <a:cxnLst/>
            <a:rect l="l" t="t" r="r" b="b"/>
            <a:pathLst>
              <a:path w="365125">
                <a:moveTo>
                  <a:pt x="0" y="0"/>
                </a:moveTo>
                <a:lnTo>
                  <a:pt x="364841" y="0"/>
                </a:lnTo>
              </a:path>
            </a:pathLst>
          </a:custGeom>
          <a:ln w="100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24519" y="679656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60" h="10159">
                <a:moveTo>
                  <a:pt x="10072" y="5038"/>
                </a:moveTo>
                <a:lnTo>
                  <a:pt x="10072" y="7820"/>
                </a:lnTo>
                <a:lnTo>
                  <a:pt x="7816" y="10077"/>
                </a:lnTo>
                <a:lnTo>
                  <a:pt x="5036" y="10077"/>
                </a:lnTo>
                <a:lnTo>
                  <a:pt x="2256" y="10077"/>
                </a:lnTo>
                <a:lnTo>
                  <a:pt x="0" y="7820"/>
                </a:lnTo>
                <a:lnTo>
                  <a:pt x="0" y="5038"/>
                </a:lnTo>
                <a:lnTo>
                  <a:pt x="0" y="2257"/>
                </a:lnTo>
                <a:lnTo>
                  <a:pt x="2256" y="0"/>
                </a:lnTo>
                <a:lnTo>
                  <a:pt x="5036" y="0"/>
                </a:lnTo>
                <a:lnTo>
                  <a:pt x="7816" y="0"/>
                </a:lnTo>
                <a:lnTo>
                  <a:pt x="10072" y="2257"/>
                </a:lnTo>
                <a:lnTo>
                  <a:pt x="10072" y="5038"/>
                </a:lnTo>
                <a:close/>
              </a:path>
            </a:pathLst>
          </a:custGeom>
          <a:ln w="100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4738" y="679656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60" h="10159">
                <a:moveTo>
                  <a:pt x="10072" y="5038"/>
                </a:moveTo>
                <a:lnTo>
                  <a:pt x="10072" y="7820"/>
                </a:lnTo>
                <a:lnTo>
                  <a:pt x="7816" y="10077"/>
                </a:lnTo>
                <a:lnTo>
                  <a:pt x="5036" y="10077"/>
                </a:lnTo>
                <a:lnTo>
                  <a:pt x="2256" y="10077"/>
                </a:lnTo>
                <a:lnTo>
                  <a:pt x="0" y="7820"/>
                </a:lnTo>
                <a:lnTo>
                  <a:pt x="0" y="5038"/>
                </a:lnTo>
                <a:lnTo>
                  <a:pt x="0" y="2257"/>
                </a:lnTo>
                <a:lnTo>
                  <a:pt x="2256" y="0"/>
                </a:lnTo>
                <a:lnTo>
                  <a:pt x="5036" y="0"/>
                </a:lnTo>
                <a:lnTo>
                  <a:pt x="7816" y="0"/>
                </a:lnTo>
                <a:lnTo>
                  <a:pt x="10072" y="2257"/>
                </a:lnTo>
                <a:lnTo>
                  <a:pt x="10072" y="5038"/>
                </a:lnTo>
                <a:close/>
              </a:path>
            </a:pathLst>
          </a:custGeom>
          <a:ln w="100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84956" y="679656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60" h="10159">
                <a:moveTo>
                  <a:pt x="10072" y="5038"/>
                </a:moveTo>
                <a:lnTo>
                  <a:pt x="10072" y="7820"/>
                </a:lnTo>
                <a:lnTo>
                  <a:pt x="7816" y="10077"/>
                </a:lnTo>
                <a:lnTo>
                  <a:pt x="5036" y="10077"/>
                </a:lnTo>
                <a:lnTo>
                  <a:pt x="2256" y="10077"/>
                </a:lnTo>
                <a:lnTo>
                  <a:pt x="0" y="7820"/>
                </a:lnTo>
                <a:lnTo>
                  <a:pt x="0" y="5038"/>
                </a:lnTo>
                <a:lnTo>
                  <a:pt x="0" y="2257"/>
                </a:lnTo>
                <a:lnTo>
                  <a:pt x="2256" y="0"/>
                </a:lnTo>
                <a:lnTo>
                  <a:pt x="5036" y="0"/>
                </a:lnTo>
                <a:lnTo>
                  <a:pt x="7816" y="0"/>
                </a:lnTo>
                <a:lnTo>
                  <a:pt x="10072" y="2257"/>
                </a:lnTo>
                <a:lnTo>
                  <a:pt x="10072" y="5038"/>
                </a:lnTo>
                <a:close/>
              </a:path>
            </a:pathLst>
          </a:custGeom>
          <a:ln w="100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47178" y="784653"/>
            <a:ext cx="192213" cy="192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94300" y="659502"/>
            <a:ext cx="365760" cy="408940"/>
          </a:xfrm>
          <a:custGeom>
            <a:avLst/>
            <a:gdLst/>
            <a:ahLst/>
            <a:cxnLst/>
            <a:rect l="l" t="t" r="r" b="b"/>
            <a:pathLst>
              <a:path w="365760" h="408940">
                <a:moveTo>
                  <a:pt x="365752" y="326637"/>
                </a:moveTo>
                <a:lnTo>
                  <a:pt x="365752" y="383681"/>
                </a:lnTo>
                <a:lnTo>
                  <a:pt x="363765" y="393464"/>
                </a:lnTo>
                <a:lnTo>
                  <a:pt x="358355" y="401475"/>
                </a:lnTo>
                <a:lnTo>
                  <a:pt x="350348" y="406887"/>
                </a:lnTo>
                <a:lnTo>
                  <a:pt x="340570" y="408875"/>
                </a:lnTo>
                <a:lnTo>
                  <a:pt x="295196" y="408875"/>
                </a:lnTo>
                <a:lnTo>
                  <a:pt x="237766" y="408719"/>
                </a:lnTo>
                <a:lnTo>
                  <a:pt x="25182" y="408719"/>
                </a:lnTo>
                <a:lnTo>
                  <a:pt x="15404" y="406731"/>
                </a:lnTo>
                <a:lnTo>
                  <a:pt x="7397" y="401318"/>
                </a:lnTo>
                <a:lnTo>
                  <a:pt x="1987" y="393307"/>
                </a:lnTo>
                <a:lnTo>
                  <a:pt x="0" y="383525"/>
                </a:lnTo>
                <a:lnTo>
                  <a:pt x="0" y="25194"/>
                </a:lnTo>
                <a:lnTo>
                  <a:pt x="1987" y="15411"/>
                </a:lnTo>
                <a:lnTo>
                  <a:pt x="7397" y="7400"/>
                </a:lnTo>
                <a:lnTo>
                  <a:pt x="15404" y="1987"/>
                </a:lnTo>
                <a:lnTo>
                  <a:pt x="25182" y="0"/>
                </a:lnTo>
                <a:lnTo>
                  <a:pt x="339658" y="0"/>
                </a:lnTo>
                <a:lnTo>
                  <a:pt x="349436" y="1987"/>
                </a:lnTo>
                <a:lnTo>
                  <a:pt x="357443" y="7400"/>
                </a:lnTo>
                <a:lnTo>
                  <a:pt x="362854" y="15411"/>
                </a:lnTo>
                <a:lnTo>
                  <a:pt x="364841" y="25194"/>
                </a:lnTo>
                <a:lnTo>
                  <a:pt x="364841" y="115893"/>
                </a:lnTo>
              </a:path>
            </a:pathLst>
          </a:custGeom>
          <a:ln w="100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04280" y="782143"/>
            <a:ext cx="131445" cy="0"/>
          </a:xfrm>
          <a:custGeom>
            <a:avLst/>
            <a:gdLst/>
            <a:ahLst/>
            <a:cxnLst/>
            <a:rect l="l" t="t" r="r" b="b"/>
            <a:pathLst>
              <a:path w="131444">
                <a:moveTo>
                  <a:pt x="130947" y="0"/>
                </a:moveTo>
                <a:lnTo>
                  <a:pt x="0" y="0"/>
                </a:lnTo>
              </a:path>
            </a:pathLst>
          </a:custGeom>
          <a:ln w="100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43843" y="782143"/>
            <a:ext cx="20320" cy="0"/>
          </a:xfrm>
          <a:custGeom>
            <a:avLst/>
            <a:gdLst/>
            <a:ahLst/>
            <a:cxnLst/>
            <a:rect l="l" t="t" r="r" b="b"/>
            <a:pathLst>
              <a:path w="20319">
                <a:moveTo>
                  <a:pt x="0" y="0"/>
                </a:moveTo>
                <a:lnTo>
                  <a:pt x="20145" y="0"/>
                </a:lnTo>
              </a:path>
            </a:pathLst>
          </a:custGeom>
          <a:ln w="100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04280" y="828107"/>
            <a:ext cx="131445" cy="0"/>
          </a:xfrm>
          <a:custGeom>
            <a:avLst/>
            <a:gdLst/>
            <a:ahLst/>
            <a:cxnLst/>
            <a:rect l="l" t="t" r="r" b="b"/>
            <a:pathLst>
              <a:path w="131444">
                <a:moveTo>
                  <a:pt x="130947" y="0"/>
                </a:moveTo>
                <a:lnTo>
                  <a:pt x="0" y="0"/>
                </a:lnTo>
              </a:path>
            </a:pathLst>
          </a:custGeom>
          <a:ln w="100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43843" y="828107"/>
            <a:ext cx="20320" cy="0"/>
          </a:xfrm>
          <a:custGeom>
            <a:avLst/>
            <a:gdLst/>
            <a:ahLst/>
            <a:cxnLst/>
            <a:rect l="l" t="t" r="r" b="b"/>
            <a:pathLst>
              <a:path w="20319">
                <a:moveTo>
                  <a:pt x="0" y="0"/>
                </a:moveTo>
                <a:lnTo>
                  <a:pt x="20145" y="0"/>
                </a:lnTo>
              </a:path>
            </a:pathLst>
          </a:custGeom>
          <a:ln w="100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04279" y="874074"/>
            <a:ext cx="117475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116850" y="0"/>
                </a:moveTo>
                <a:lnTo>
                  <a:pt x="0" y="0"/>
                </a:lnTo>
              </a:path>
            </a:pathLst>
          </a:custGeom>
          <a:ln w="100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43843" y="874074"/>
            <a:ext cx="20320" cy="0"/>
          </a:xfrm>
          <a:custGeom>
            <a:avLst/>
            <a:gdLst/>
            <a:ahLst/>
            <a:cxnLst/>
            <a:rect l="l" t="t" r="r" b="b"/>
            <a:pathLst>
              <a:path w="20319">
                <a:moveTo>
                  <a:pt x="0" y="0"/>
                </a:moveTo>
                <a:lnTo>
                  <a:pt x="20145" y="0"/>
                </a:lnTo>
              </a:path>
            </a:pathLst>
          </a:custGeom>
          <a:ln w="100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39404" y="951803"/>
            <a:ext cx="217170" cy="64135"/>
          </a:xfrm>
          <a:custGeom>
            <a:avLst/>
            <a:gdLst/>
            <a:ahLst/>
            <a:cxnLst/>
            <a:rect l="l" t="t" r="r" b="b"/>
            <a:pathLst>
              <a:path w="217170" h="64134">
                <a:moveTo>
                  <a:pt x="0" y="63529"/>
                </a:moveTo>
                <a:lnTo>
                  <a:pt x="48158" y="0"/>
                </a:lnTo>
                <a:lnTo>
                  <a:pt x="96317" y="63529"/>
                </a:lnTo>
                <a:lnTo>
                  <a:pt x="136447" y="25410"/>
                </a:lnTo>
                <a:lnTo>
                  <a:pt x="176583" y="63529"/>
                </a:lnTo>
                <a:lnTo>
                  <a:pt x="216728" y="8616"/>
                </a:lnTo>
              </a:path>
            </a:pathLst>
          </a:custGeom>
          <a:ln w="100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28944" y="1941576"/>
            <a:ext cx="5620511" cy="2840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034513" y="2772155"/>
            <a:ext cx="34461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Critical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division on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access 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Segregates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roles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 permissions  Decreases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attack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surface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194597"/>
            <a:ext cx="1871980" cy="127000"/>
          </a:xfrm>
          <a:custGeom>
            <a:avLst/>
            <a:gdLst/>
            <a:ahLst/>
            <a:cxnLst/>
            <a:rect l="l" t="t" r="r" b="b"/>
            <a:pathLst>
              <a:path w="1871980" h="127000">
                <a:moveTo>
                  <a:pt x="1808251" y="0"/>
                </a:moveTo>
                <a:lnTo>
                  <a:pt x="1783534" y="4990"/>
                </a:lnTo>
                <a:lnTo>
                  <a:pt x="1763350" y="18598"/>
                </a:lnTo>
                <a:lnTo>
                  <a:pt x="1749741" y="38783"/>
                </a:lnTo>
                <a:lnTo>
                  <a:pt x="1744751" y="63500"/>
                </a:lnTo>
                <a:lnTo>
                  <a:pt x="1749741" y="88217"/>
                </a:lnTo>
                <a:lnTo>
                  <a:pt x="1763350" y="108401"/>
                </a:lnTo>
                <a:lnTo>
                  <a:pt x="1783534" y="122009"/>
                </a:lnTo>
                <a:lnTo>
                  <a:pt x="1808251" y="127000"/>
                </a:lnTo>
                <a:lnTo>
                  <a:pt x="1832968" y="122009"/>
                </a:lnTo>
                <a:lnTo>
                  <a:pt x="1853153" y="108401"/>
                </a:lnTo>
                <a:lnTo>
                  <a:pt x="1866761" y="88217"/>
                </a:lnTo>
                <a:lnTo>
                  <a:pt x="1869187" y="76200"/>
                </a:lnTo>
                <a:lnTo>
                  <a:pt x="1808251" y="76200"/>
                </a:lnTo>
                <a:lnTo>
                  <a:pt x="1808251" y="50800"/>
                </a:lnTo>
                <a:lnTo>
                  <a:pt x="1869187" y="50800"/>
                </a:lnTo>
                <a:lnTo>
                  <a:pt x="1866761" y="38783"/>
                </a:lnTo>
                <a:lnTo>
                  <a:pt x="1853153" y="18598"/>
                </a:lnTo>
                <a:lnTo>
                  <a:pt x="1832968" y="4990"/>
                </a:lnTo>
                <a:lnTo>
                  <a:pt x="1808251" y="0"/>
                </a:lnTo>
                <a:close/>
              </a:path>
              <a:path w="1871980" h="127000">
                <a:moveTo>
                  <a:pt x="1747315" y="50800"/>
                </a:moveTo>
                <a:lnTo>
                  <a:pt x="0" y="50800"/>
                </a:lnTo>
                <a:lnTo>
                  <a:pt x="0" y="76200"/>
                </a:lnTo>
                <a:lnTo>
                  <a:pt x="1747315" y="76200"/>
                </a:lnTo>
                <a:lnTo>
                  <a:pt x="1744751" y="63500"/>
                </a:lnTo>
                <a:lnTo>
                  <a:pt x="1747315" y="50800"/>
                </a:lnTo>
                <a:close/>
              </a:path>
              <a:path w="1871980" h="127000">
                <a:moveTo>
                  <a:pt x="1869187" y="50800"/>
                </a:moveTo>
                <a:lnTo>
                  <a:pt x="1808251" y="50800"/>
                </a:lnTo>
                <a:lnTo>
                  <a:pt x="1808251" y="76200"/>
                </a:lnTo>
                <a:lnTo>
                  <a:pt x="1869187" y="76200"/>
                </a:lnTo>
                <a:lnTo>
                  <a:pt x="1871751" y="63500"/>
                </a:lnTo>
                <a:lnTo>
                  <a:pt x="1869187" y="50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2682" y="461771"/>
            <a:ext cx="39852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SECURITY</a:t>
            </a:r>
            <a:r>
              <a:rPr spc="-50" dirty="0"/>
              <a:t> </a:t>
            </a:r>
            <a:r>
              <a:rPr spc="-15" dirty="0"/>
              <a:t>BOUNDARIES</a:t>
            </a:r>
          </a:p>
        </p:txBody>
      </p:sp>
      <p:sp>
        <p:nvSpPr>
          <p:cNvPr id="3" name="object 3"/>
          <p:cNvSpPr/>
          <p:nvPr/>
        </p:nvSpPr>
        <p:spPr>
          <a:xfrm>
            <a:off x="3700619" y="455508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502678" y="0"/>
                </a:moveTo>
                <a:lnTo>
                  <a:pt x="100538" y="0"/>
                </a:lnTo>
                <a:lnTo>
                  <a:pt x="61404" y="7900"/>
                </a:lnTo>
                <a:lnTo>
                  <a:pt x="29447" y="29447"/>
                </a:lnTo>
                <a:lnTo>
                  <a:pt x="7900" y="61404"/>
                </a:lnTo>
                <a:lnTo>
                  <a:pt x="0" y="100538"/>
                </a:lnTo>
                <a:lnTo>
                  <a:pt x="0" y="535552"/>
                </a:lnTo>
                <a:lnTo>
                  <a:pt x="7900" y="574687"/>
                </a:lnTo>
                <a:lnTo>
                  <a:pt x="29447" y="606645"/>
                </a:lnTo>
                <a:lnTo>
                  <a:pt x="61404" y="628191"/>
                </a:lnTo>
                <a:lnTo>
                  <a:pt x="100538" y="636092"/>
                </a:lnTo>
                <a:lnTo>
                  <a:pt x="502678" y="636092"/>
                </a:lnTo>
                <a:lnTo>
                  <a:pt x="541813" y="628191"/>
                </a:lnTo>
                <a:lnTo>
                  <a:pt x="573771" y="606645"/>
                </a:lnTo>
                <a:lnTo>
                  <a:pt x="595317" y="574687"/>
                </a:lnTo>
                <a:lnTo>
                  <a:pt x="603218" y="535552"/>
                </a:lnTo>
                <a:lnTo>
                  <a:pt x="603218" y="100538"/>
                </a:lnTo>
                <a:lnTo>
                  <a:pt x="595317" y="61404"/>
                </a:lnTo>
                <a:lnTo>
                  <a:pt x="573771" y="29447"/>
                </a:lnTo>
                <a:lnTo>
                  <a:pt x="541813" y="7900"/>
                </a:lnTo>
                <a:lnTo>
                  <a:pt x="502678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00619" y="455508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0" y="100538"/>
                </a:moveTo>
                <a:lnTo>
                  <a:pt x="7900" y="61404"/>
                </a:lnTo>
                <a:lnTo>
                  <a:pt x="29447" y="29447"/>
                </a:lnTo>
                <a:lnTo>
                  <a:pt x="61404" y="7900"/>
                </a:lnTo>
                <a:lnTo>
                  <a:pt x="100538" y="0"/>
                </a:lnTo>
                <a:lnTo>
                  <a:pt x="502679" y="0"/>
                </a:lnTo>
                <a:lnTo>
                  <a:pt x="541813" y="7900"/>
                </a:lnTo>
                <a:lnTo>
                  <a:pt x="573770" y="29447"/>
                </a:lnTo>
                <a:lnTo>
                  <a:pt x="595317" y="61404"/>
                </a:lnTo>
                <a:lnTo>
                  <a:pt x="603218" y="100538"/>
                </a:lnTo>
                <a:lnTo>
                  <a:pt x="603218" y="535553"/>
                </a:lnTo>
                <a:lnTo>
                  <a:pt x="595317" y="574687"/>
                </a:lnTo>
                <a:lnTo>
                  <a:pt x="573770" y="606644"/>
                </a:lnTo>
                <a:lnTo>
                  <a:pt x="541813" y="628191"/>
                </a:lnTo>
                <a:lnTo>
                  <a:pt x="502679" y="636092"/>
                </a:lnTo>
                <a:lnTo>
                  <a:pt x="100538" y="636092"/>
                </a:lnTo>
                <a:lnTo>
                  <a:pt x="61404" y="628191"/>
                </a:lnTo>
                <a:lnTo>
                  <a:pt x="29447" y="606644"/>
                </a:lnTo>
                <a:lnTo>
                  <a:pt x="7900" y="574687"/>
                </a:lnTo>
                <a:lnTo>
                  <a:pt x="0" y="535553"/>
                </a:lnTo>
                <a:lnTo>
                  <a:pt x="0" y="10053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23855" y="582705"/>
            <a:ext cx="338455" cy="428625"/>
          </a:xfrm>
          <a:custGeom>
            <a:avLst/>
            <a:gdLst/>
            <a:ahLst/>
            <a:cxnLst/>
            <a:rect l="l" t="t" r="r" b="b"/>
            <a:pathLst>
              <a:path w="338454" h="428625">
                <a:moveTo>
                  <a:pt x="283729" y="39744"/>
                </a:moveTo>
                <a:lnTo>
                  <a:pt x="242802" y="35347"/>
                </a:lnTo>
                <a:lnTo>
                  <a:pt x="203863" y="21965"/>
                </a:lnTo>
                <a:lnTo>
                  <a:pt x="169180" y="0"/>
                </a:lnTo>
                <a:lnTo>
                  <a:pt x="160986" y="6440"/>
                </a:lnTo>
                <a:lnTo>
                  <a:pt x="115375" y="29797"/>
                </a:lnTo>
                <a:lnTo>
                  <a:pt x="75227" y="38651"/>
                </a:lnTo>
                <a:lnTo>
                  <a:pt x="54624" y="39744"/>
                </a:lnTo>
                <a:lnTo>
                  <a:pt x="0" y="39744"/>
                </a:lnTo>
                <a:lnTo>
                  <a:pt x="0" y="246932"/>
                </a:lnTo>
                <a:lnTo>
                  <a:pt x="10492" y="299288"/>
                </a:lnTo>
                <a:lnTo>
                  <a:pt x="40371" y="343365"/>
                </a:lnTo>
                <a:lnTo>
                  <a:pt x="76509" y="372280"/>
                </a:lnTo>
                <a:lnTo>
                  <a:pt x="119009" y="399803"/>
                </a:lnTo>
                <a:lnTo>
                  <a:pt x="154391" y="420387"/>
                </a:lnTo>
                <a:lnTo>
                  <a:pt x="169180" y="428481"/>
                </a:lnTo>
                <a:lnTo>
                  <a:pt x="183969" y="420387"/>
                </a:lnTo>
                <a:lnTo>
                  <a:pt x="219351" y="399803"/>
                </a:lnTo>
                <a:lnTo>
                  <a:pt x="261848" y="372280"/>
                </a:lnTo>
                <a:lnTo>
                  <a:pt x="297983" y="343365"/>
                </a:lnTo>
                <a:lnTo>
                  <a:pt x="327862" y="299288"/>
                </a:lnTo>
                <a:lnTo>
                  <a:pt x="338354" y="246932"/>
                </a:lnTo>
                <a:lnTo>
                  <a:pt x="338354" y="39744"/>
                </a:lnTo>
                <a:lnTo>
                  <a:pt x="283729" y="39744"/>
                </a:lnTo>
                <a:close/>
              </a:path>
            </a:pathLst>
          </a:custGeom>
          <a:ln w="106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68040" y="636703"/>
            <a:ext cx="250190" cy="323850"/>
          </a:xfrm>
          <a:custGeom>
            <a:avLst/>
            <a:gdLst/>
            <a:ahLst/>
            <a:cxnLst/>
            <a:rect l="l" t="t" r="r" b="b"/>
            <a:pathLst>
              <a:path w="250189" h="323850">
                <a:moveTo>
                  <a:pt x="249987" y="58942"/>
                </a:moveTo>
                <a:lnTo>
                  <a:pt x="249987" y="192931"/>
                </a:lnTo>
                <a:lnTo>
                  <a:pt x="248186" y="210858"/>
                </a:lnTo>
                <a:lnTo>
                  <a:pt x="223063" y="257322"/>
                </a:lnTo>
                <a:lnTo>
                  <a:pt x="172616" y="294934"/>
                </a:lnTo>
                <a:lnTo>
                  <a:pt x="125000" y="323682"/>
                </a:lnTo>
                <a:lnTo>
                  <a:pt x="104555" y="311763"/>
                </a:lnTo>
                <a:lnTo>
                  <a:pt x="49430" y="275852"/>
                </a:lnTo>
                <a:lnTo>
                  <a:pt x="15484" y="243605"/>
                </a:lnTo>
                <a:lnTo>
                  <a:pt x="0" y="192931"/>
                </a:lnTo>
                <a:lnTo>
                  <a:pt x="0" y="30337"/>
                </a:lnTo>
                <a:lnTo>
                  <a:pt x="10444" y="30337"/>
                </a:lnTo>
                <a:lnTo>
                  <a:pt x="36257" y="28916"/>
                </a:lnTo>
                <a:lnTo>
                  <a:pt x="86035" y="17779"/>
                </a:lnTo>
                <a:lnTo>
                  <a:pt x="125000" y="0"/>
                </a:lnTo>
                <a:lnTo>
                  <a:pt x="130010" y="2888"/>
                </a:lnTo>
                <a:lnTo>
                  <a:pt x="188446" y="24721"/>
                </a:lnTo>
                <a:lnTo>
                  <a:pt x="239542" y="30337"/>
                </a:lnTo>
                <a:lnTo>
                  <a:pt x="249987" y="30337"/>
                </a:lnTo>
              </a:path>
            </a:pathLst>
          </a:custGeom>
          <a:ln w="106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08746" y="704030"/>
            <a:ext cx="168573" cy="162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32627" y="2769108"/>
            <a:ext cx="30988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Utilize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multiple namespaces 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Separate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sensitive workloads 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Utilize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 pools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 separate 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Ex: kube-public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194597"/>
            <a:ext cx="1871980" cy="127000"/>
          </a:xfrm>
          <a:custGeom>
            <a:avLst/>
            <a:gdLst/>
            <a:ahLst/>
            <a:cxnLst/>
            <a:rect l="l" t="t" r="r" b="b"/>
            <a:pathLst>
              <a:path w="1871980" h="127000">
                <a:moveTo>
                  <a:pt x="1808251" y="0"/>
                </a:moveTo>
                <a:lnTo>
                  <a:pt x="1783534" y="4990"/>
                </a:lnTo>
                <a:lnTo>
                  <a:pt x="1763350" y="18598"/>
                </a:lnTo>
                <a:lnTo>
                  <a:pt x="1749741" y="38783"/>
                </a:lnTo>
                <a:lnTo>
                  <a:pt x="1744751" y="63500"/>
                </a:lnTo>
                <a:lnTo>
                  <a:pt x="1749741" y="88217"/>
                </a:lnTo>
                <a:lnTo>
                  <a:pt x="1763350" y="108401"/>
                </a:lnTo>
                <a:lnTo>
                  <a:pt x="1783534" y="122009"/>
                </a:lnTo>
                <a:lnTo>
                  <a:pt x="1808251" y="127000"/>
                </a:lnTo>
                <a:lnTo>
                  <a:pt x="1832968" y="122009"/>
                </a:lnTo>
                <a:lnTo>
                  <a:pt x="1853153" y="108401"/>
                </a:lnTo>
                <a:lnTo>
                  <a:pt x="1866761" y="88217"/>
                </a:lnTo>
                <a:lnTo>
                  <a:pt x="1869187" y="76200"/>
                </a:lnTo>
                <a:lnTo>
                  <a:pt x="1808251" y="76200"/>
                </a:lnTo>
                <a:lnTo>
                  <a:pt x="1808251" y="50800"/>
                </a:lnTo>
                <a:lnTo>
                  <a:pt x="1869187" y="50800"/>
                </a:lnTo>
                <a:lnTo>
                  <a:pt x="1866761" y="38783"/>
                </a:lnTo>
                <a:lnTo>
                  <a:pt x="1853153" y="18598"/>
                </a:lnTo>
                <a:lnTo>
                  <a:pt x="1832968" y="4990"/>
                </a:lnTo>
                <a:lnTo>
                  <a:pt x="1808251" y="0"/>
                </a:lnTo>
                <a:close/>
              </a:path>
              <a:path w="1871980" h="127000">
                <a:moveTo>
                  <a:pt x="1747315" y="50800"/>
                </a:moveTo>
                <a:lnTo>
                  <a:pt x="0" y="50800"/>
                </a:lnTo>
                <a:lnTo>
                  <a:pt x="0" y="76200"/>
                </a:lnTo>
                <a:lnTo>
                  <a:pt x="1747315" y="76200"/>
                </a:lnTo>
                <a:lnTo>
                  <a:pt x="1744751" y="63500"/>
                </a:lnTo>
                <a:lnTo>
                  <a:pt x="1747315" y="50800"/>
                </a:lnTo>
                <a:close/>
              </a:path>
              <a:path w="1871980" h="127000">
                <a:moveTo>
                  <a:pt x="1869187" y="50800"/>
                </a:moveTo>
                <a:lnTo>
                  <a:pt x="1808251" y="50800"/>
                </a:lnTo>
                <a:lnTo>
                  <a:pt x="1808251" y="76200"/>
                </a:lnTo>
                <a:lnTo>
                  <a:pt x="1869187" y="76200"/>
                </a:lnTo>
                <a:lnTo>
                  <a:pt x="1871751" y="63500"/>
                </a:lnTo>
                <a:lnTo>
                  <a:pt x="1869187" y="50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63767" y="1895855"/>
            <a:ext cx="5705855" cy="3389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7753" y="458724"/>
            <a:ext cx="18262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UPGRADE</a:t>
            </a:r>
            <a:r>
              <a:rPr dirty="0"/>
              <a:t>!</a:t>
            </a:r>
          </a:p>
        </p:txBody>
      </p:sp>
      <p:sp>
        <p:nvSpPr>
          <p:cNvPr id="3" name="object 3"/>
          <p:cNvSpPr/>
          <p:nvPr/>
        </p:nvSpPr>
        <p:spPr>
          <a:xfrm>
            <a:off x="4229341" y="466134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502679" y="0"/>
                </a:moveTo>
                <a:lnTo>
                  <a:pt x="100538" y="0"/>
                </a:lnTo>
                <a:lnTo>
                  <a:pt x="61404" y="7900"/>
                </a:lnTo>
                <a:lnTo>
                  <a:pt x="29447" y="29447"/>
                </a:lnTo>
                <a:lnTo>
                  <a:pt x="7900" y="61404"/>
                </a:lnTo>
                <a:lnTo>
                  <a:pt x="0" y="100538"/>
                </a:lnTo>
                <a:lnTo>
                  <a:pt x="0" y="535555"/>
                </a:lnTo>
                <a:lnTo>
                  <a:pt x="7900" y="574689"/>
                </a:lnTo>
                <a:lnTo>
                  <a:pt x="29447" y="606646"/>
                </a:lnTo>
                <a:lnTo>
                  <a:pt x="61404" y="628192"/>
                </a:lnTo>
                <a:lnTo>
                  <a:pt x="100538" y="636093"/>
                </a:lnTo>
                <a:lnTo>
                  <a:pt x="502679" y="636093"/>
                </a:lnTo>
                <a:lnTo>
                  <a:pt x="541813" y="628192"/>
                </a:lnTo>
                <a:lnTo>
                  <a:pt x="573771" y="606646"/>
                </a:lnTo>
                <a:lnTo>
                  <a:pt x="595317" y="574689"/>
                </a:lnTo>
                <a:lnTo>
                  <a:pt x="603218" y="535555"/>
                </a:lnTo>
                <a:lnTo>
                  <a:pt x="603218" y="100538"/>
                </a:lnTo>
                <a:lnTo>
                  <a:pt x="595317" y="61404"/>
                </a:lnTo>
                <a:lnTo>
                  <a:pt x="573771" y="29447"/>
                </a:lnTo>
                <a:lnTo>
                  <a:pt x="541813" y="7900"/>
                </a:lnTo>
                <a:lnTo>
                  <a:pt x="502679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29341" y="466134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0" y="100538"/>
                </a:moveTo>
                <a:lnTo>
                  <a:pt x="7900" y="61404"/>
                </a:lnTo>
                <a:lnTo>
                  <a:pt x="29446" y="29446"/>
                </a:lnTo>
                <a:lnTo>
                  <a:pt x="61404" y="7900"/>
                </a:lnTo>
                <a:lnTo>
                  <a:pt x="100538" y="0"/>
                </a:lnTo>
                <a:lnTo>
                  <a:pt x="502679" y="0"/>
                </a:lnTo>
                <a:lnTo>
                  <a:pt x="541813" y="7900"/>
                </a:lnTo>
                <a:lnTo>
                  <a:pt x="573771" y="29446"/>
                </a:lnTo>
                <a:lnTo>
                  <a:pt x="595317" y="61404"/>
                </a:lnTo>
                <a:lnTo>
                  <a:pt x="603218" y="100538"/>
                </a:lnTo>
                <a:lnTo>
                  <a:pt x="603218" y="535555"/>
                </a:lnTo>
                <a:lnTo>
                  <a:pt x="595317" y="574688"/>
                </a:lnTo>
                <a:lnTo>
                  <a:pt x="573771" y="606646"/>
                </a:lnTo>
                <a:lnTo>
                  <a:pt x="541813" y="628192"/>
                </a:lnTo>
                <a:lnTo>
                  <a:pt x="502679" y="636093"/>
                </a:lnTo>
                <a:lnTo>
                  <a:pt x="100538" y="636093"/>
                </a:lnTo>
                <a:lnTo>
                  <a:pt x="61404" y="628192"/>
                </a:lnTo>
                <a:lnTo>
                  <a:pt x="29446" y="606646"/>
                </a:lnTo>
                <a:lnTo>
                  <a:pt x="7900" y="574688"/>
                </a:lnTo>
                <a:lnTo>
                  <a:pt x="0" y="535555"/>
                </a:lnTo>
                <a:lnTo>
                  <a:pt x="0" y="10053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89120" y="582168"/>
            <a:ext cx="283463" cy="402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44511" y="1411224"/>
            <a:ext cx="3965448" cy="4654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96221" y="926084"/>
            <a:ext cx="2452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CVE-2018-1002105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DEMO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46718" y="2656332"/>
            <a:ext cx="35306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227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Upgrading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should be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seamless 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 runtime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patching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Patch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redeploy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Vulnerabilities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!=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vulnerable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079094"/>
            <a:ext cx="2884170" cy="127000"/>
          </a:xfrm>
          <a:custGeom>
            <a:avLst/>
            <a:gdLst/>
            <a:ahLst/>
            <a:cxnLst/>
            <a:rect l="l" t="t" r="r" b="b"/>
            <a:pathLst>
              <a:path w="2884170" h="127000">
                <a:moveTo>
                  <a:pt x="2820457" y="0"/>
                </a:moveTo>
                <a:lnTo>
                  <a:pt x="2795740" y="4990"/>
                </a:lnTo>
                <a:lnTo>
                  <a:pt x="2775556" y="18598"/>
                </a:lnTo>
                <a:lnTo>
                  <a:pt x="2761948" y="38783"/>
                </a:lnTo>
                <a:lnTo>
                  <a:pt x="2759521" y="50799"/>
                </a:lnTo>
                <a:lnTo>
                  <a:pt x="2820457" y="50800"/>
                </a:lnTo>
                <a:lnTo>
                  <a:pt x="2820457" y="76200"/>
                </a:lnTo>
                <a:lnTo>
                  <a:pt x="2759521" y="76200"/>
                </a:lnTo>
                <a:lnTo>
                  <a:pt x="2761948" y="88216"/>
                </a:lnTo>
                <a:lnTo>
                  <a:pt x="2775556" y="108401"/>
                </a:lnTo>
                <a:lnTo>
                  <a:pt x="2795740" y="122009"/>
                </a:lnTo>
                <a:lnTo>
                  <a:pt x="2820457" y="127000"/>
                </a:lnTo>
                <a:lnTo>
                  <a:pt x="2845174" y="122009"/>
                </a:lnTo>
                <a:lnTo>
                  <a:pt x="2865359" y="108401"/>
                </a:lnTo>
                <a:lnTo>
                  <a:pt x="2878967" y="88216"/>
                </a:lnTo>
                <a:lnTo>
                  <a:pt x="2881393" y="76200"/>
                </a:lnTo>
                <a:lnTo>
                  <a:pt x="2820457" y="76200"/>
                </a:lnTo>
                <a:lnTo>
                  <a:pt x="2881394" y="76198"/>
                </a:lnTo>
                <a:lnTo>
                  <a:pt x="2883957" y="63500"/>
                </a:lnTo>
                <a:lnTo>
                  <a:pt x="2878967" y="38783"/>
                </a:lnTo>
                <a:lnTo>
                  <a:pt x="2865359" y="18598"/>
                </a:lnTo>
                <a:lnTo>
                  <a:pt x="2845174" y="4990"/>
                </a:lnTo>
                <a:lnTo>
                  <a:pt x="2820457" y="0"/>
                </a:lnTo>
                <a:close/>
              </a:path>
              <a:path w="2884170" h="127000">
                <a:moveTo>
                  <a:pt x="2759521" y="50799"/>
                </a:moveTo>
                <a:lnTo>
                  <a:pt x="2756957" y="63500"/>
                </a:lnTo>
                <a:lnTo>
                  <a:pt x="2759521" y="76199"/>
                </a:lnTo>
                <a:lnTo>
                  <a:pt x="2820457" y="76200"/>
                </a:lnTo>
                <a:lnTo>
                  <a:pt x="2820457" y="50800"/>
                </a:lnTo>
                <a:lnTo>
                  <a:pt x="2759521" y="50799"/>
                </a:lnTo>
                <a:close/>
              </a:path>
              <a:path w="2884170" h="127000">
                <a:moveTo>
                  <a:pt x="0" y="50798"/>
                </a:moveTo>
                <a:lnTo>
                  <a:pt x="0" y="76198"/>
                </a:lnTo>
                <a:lnTo>
                  <a:pt x="2759521" y="76199"/>
                </a:lnTo>
                <a:lnTo>
                  <a:pt x="2756957" y="63500"/>
                </a:lnTo>
                <a:lnTo>
                  <a:pt x="2759521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7698" y="443484"/>
            <a:ext cx="40506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POD </a:t>
            </a:r>
            <a:r>
              <a:rPr spc="-10" dirty="0"/>
              <a:t>SECURITY</a:t>
            </a:r>
            <a:r>
              <a:rPr spc="-55" dirty="0"/>
              <a:t> </a:t>
            </a:r>
            <a:r>
              <a:rPr spc="-10" dirty="0"/>
              <a:t>POLICIES</a:t>
            </a:r>
          </a:p>
        </p:txBody>
      </p:sp>
      <p:sp>
        <p:nvSpPr>
          <p:cNvPr id="3" name="object 3"/>
          <p:cNvSpPr/>
          <p:nvPr/>
        </p:nvSpPr>
        <p:spPr>
          <a:xfrm>
            <a:off x="3567055" y="434963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502678" y="0"/>
                </a:moveTo>
                <a:lnTo>
                  <a:pt x="100538" y="0"/>
                </a:lnTo>
                <a:lnTo>
                  <a:pt x="61404" y="7900"/>
                </a:lnTo>
                <a:lnTo>
                  <a:pt x="29447" y="29447"/>
                </a:lnTo>
                <a:lnTo>
                  <a:pt x="7900" y="61404"/>
                </a:lnTo>
                <a:lnTo>
                  <a:pt x="0" y="100538"/>
                </a:lnTo>
                <a:lnTo>
                  <a:pt x="0" y="535552"/>
                </a:lnTo>
                <a:lnTo>
                  <a:pt x="7900" y="574686"/>
                </a:lnTo>
                <a:lnTo>
                  <a:pt x="29447" y="606643"/>
                </a:lnTo>
                <a:lnTo>
                  <a:pt x="61404" y="628190"/>
                </a:lnTo>
                <a:lnTo>
                  <a:pt x="100538" y="636090"/>
                </a:lnTo>
                <a:lnTo>
                  <a:pt x="502678" y="636090"/>
                </a:lnTo>
                <a:lnTo>
                  <a:pt x="541812" y="628190"/>
                </a:lnTo>
                <a:lnTo>
                  <a:pt x="573769" y="606643"/>
                </a:lnTo>
                <a:lnTo>
                  <a:pt x="595316" y="574686"/>
                </a:lnTo>
                <a:lnTo>
                  <a:pt x="603216" y="535552"/>
                </a:lnTo>
                <a:lnTo>
                  <a:pt x="603216" y="100538"/>
                </a:lnTo>
                <a:lnTo>
                  <a:pt x="595316" y="61404"/>
                </a:lnTo>
                <a:lnTo>
                  <a:pt x="573769" y="29447"/>
                </a:lnTo>
                <a:lnTo>
                  <a:pt x="541812" y="7900"/>
                </a:lnTo>
                <a:lnTo>
                  <a:pt x="502678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67055" y="434963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0" y="100538"/>
                </a:moveTo>
                <a:lnTo>
                  <a:pt x="7900" y="61404"/>
                </a:lnTo>
                <a:lnTo>
                  <a:pt x="29447" y="29447"/>
                </a:lnTo>
                <a:lnTo>
                  <a:pt x="61404" y="7900"/>
                </a:lnTo>
                <a:lnTo>
                  <a:pt x="100538" y="0"/>
                </a:lnTo>
                <a:lnTo>
                  <a:pt x="502679" y="0"/>
                </a:lnTo>
                <a:lnTo>
                  <a:pt x="541813" y="7900"/>
                </a:lnTo>
                <a:lnTo>
                  <a:pt x="573770" y="29447"/>
                </a:lnTo>
                <a:lnTo>
                  <a:pt x="595317" y="61404"/>
                </a:lnTo>
                <a:lnTo>
                  <a:pt x="603218" y="100538"/>
                </a:lnTo>
                <a:lnTo>
                  <a:pt x="603218" y="535553"/>
                </a:lnTo>
                <a:lnTo>
                  <a:pt x="595317" y="574687"/>
                </a:lnTo>
                <a:lnTo>
                  <a:pt x="573770" y="606644"/>
                </a:lnTo>
                <a:lnTo>
                  <a:pt x="541813" y="628191"/>
                </a:lnTo>
                <a:lnTo>
                  <a:pt x="502679" y="636092"/>
                </a:lnTo>
                <a:lnTo>
                  <a:pt x="100538" y="636092"/>
                </a:lnTo>
                <a:lnTo>
                  <a:pt x="61404" y="628191"/>
                </a:lnTo>
                <a:lnTo>
                  <a:pt x="29447" y="606644"/>
                </a:lnTo>
                <a:lnTo>
                  <a:pt x="7900" y="574687"/>
                </a:lnTo>
                <a:lnTo>
                  <a:pt x="0" y="535553"/>
                </a:lnTo>
                <a:lnTo>
                  <a:pt x="0" y="10053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4655" y="560831"/>
            <a:ext cx="280415" cy="399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46718" y="2656332"/>
            <a:ext cx="331914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0665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Huge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securing K8s 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Allow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centralized cluster</a:t>
            </a: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level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security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controls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configuration  Controls growing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frequently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079094"/>
            <a:ext cx="2884170" cy="127000"/>
          </a:xfrm>
          <a:custGeom>
            <a:avLst/>
            <a:gdLst/>
            <a:ahLst/>
            <a:cxnLst/>
            <a:rect l="l" t="t" r="r" b="b"/>
            <a:pathLst>
              <a:path w="2884170" h="127000">
                <a:moveTo>
                  <a:pt x="2820457" y="0"/>
                </a:moveTo>
                <a:lnTo>
                  <a:pt x="2795740" y="4990"/>
                </a:lnTo>
                <a:lnTo>
                  <a:pt x="2775556" y="18598"/>
                </a:lnTo>
                <a:lnTo>
                  <a:pt x="2761948" y="38783"/>
                </a:lnTo>
                <a:lnTo>
                  <a:pt x="2759521" y="50799"/>
                </a:lnTo>
                <a:lnTo>
                  <a:pt x="2820457" y="50800"/>
                </a:lnTo>
                <a:lnTo>
                  <a:pt x="2820457" y="76200"/>
                </a:lnTo>
                <a:lnTo>
                  <a:pt x="2759521" y="76200"/>
                </a:lnTo>
                <a:lnTo>
                  <a:pt x="2761948" y="88216"/>
                </a:lnTo>
                <a:lnTo>
                  <a:pt x="2775556" y="108401"/>
                </a:lnTo>
                <a:lnTo>
                  <a:pt x="2795740" y="122009"/>
                </a:lnTo>
                <a:lnTo>
                  <a:pt x="2820457" y="127000"/>
                </a:lnTo>
                <a:lnTo>
                  <a:pt x="2845174" y="122009"/>
                </a:lnTo>
                <a:lnTo>
                  <a:pt x="2865359" y="108401"/>
                </a:lnTo>
                <a:lnTo>
                  <a:pt x="2878967" y="88216"/>
                </a:lnTo>
                <a:lnTo>
                  <a:pt x="2881393" y="76200"/>
                </a:lnTo>
                <a:lnTo>
                  <a:pt x="2820457" y="76200"/>
                </a:lnTo>
                <a:lnTo>
                  <a:pt x="2881394" y="76198"/>
                </a:lnTo>
                <a:lnTo>
                  <a:pt x="2883957" y="63500"/>
                </a:lnTo>
                <a:lnTo>
                  <a:pt x="2878967" y="38783"/>
                </a:lnTo>
                <a:lnTo>
                  <a:pt x="2865359" y="18598"/>
                </a:lnTo>
                <a:lnTo>
                  <a:pt x="2845174" y="4990"/>
                </a:lnTo>
                <a:lnTo>
                  <a:pt x="2820457" y="0"/>
                </a:lnTo>
                <a:close/>
              </a:path>
              <a:path w="2884170" h="127000">
                <a:moveTo>
                  <a:pt x="2759521" y="50799"/>
                </a:moveTo>
                <a:lnTo>
                  <a:pt x="2756957" y="63500"/>
                </a:lnTo>
                <a:lnTo>
                  <a:pt x="2759521" y="76199"/>
                </a:lnTo>
                <a:lnTo>
                  <a:pt x="2820457" y="76200"/>
                </a:lnTo>
                <a:lnTo>
                  <a:pt x="2820457" y="50800"/>
                </a:lnTo>
                <a:lnTo>
                  <a:pt x="2759521" y="50799"/>
                </a:lnTo>
                <a:close/>
              </a:path>
              <a:path w="2884170" h="127000">
                <a:moveTo>
                  <a:pt x="0" y="50798"/>
                </a:moveTo>
                <a:lnTo>
                  <a:pt x="0" y="76198"/>
                </a:lnTo>
                <a:lnTo>
                  <a:pt x="2759521" y="76199"/>
                </a:lnTo>
                <a:lnTo>
                  <a:pt x="2756957" y="63500"/>
                </a:lnTo>
                <a:lnTo>
                  <a:pt x="2759521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10528" y="1807464"/>
            <a:ext cx="4773168" cy="3179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1805" y="443484"/>
            <a:ext cx="5179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NODE </a:t>
            </a:r>
            <a:r>
              <a:rPr spc="-10" dirty="0"/>
              <a:t>SECURITY</a:t>
            </a:r>
            <a:r>
              <a:rPr spc="-35" dirty="0"/>
              <a:t> </a:t>
            </a:r>
            <a:r>
              <a:rPr spc="-5" dirty="0"/>
              <a:t>HARDENNING</a:t>
            </a:r>
          </a:p>
        </p:txBody>
      </p:sp>
      <p:sp>
        <p:nvSpPr>
          <p:cNvPr id="3" name="object 3"/>
          <p:cNvSpPr/>
          <p:nvPr/>
        </p:nvSpPr>
        <p:spPr>
          <a:xfrm>
            <a:off x="2989544" y="434959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502678" y="0"/>
                </a:moveTo>
                <a:lnTo>
                  <a:pt x="100538" y="0"/>
                </a:lnTo>
                <a:lnTo>
                  <a:pt x="61404" y="7900"/>
                </a:lnTo>
                <a:lnTo>
                  <a:pt x="29447" y="29447"/>
                </a:lnTo>
                <a:lnTo>
                  <a:pt x="7900" y="61404"/>
                </a:lnTo>
                <a:lnTo>
                  <a:pt x="0" y="100538"/>
                </a:lnTo>
                <a:lnTo>
                  <a:pt x="0" y="535552"/>
                </a:lnTo>
                <a:lnTo>
                  <a:pt x="7900" y="574686"/>
                </a:lnTo>
                <a:lnTo>
                  <a:pt x="29447" y="606643"/>
                </a:lnTo>
                <a:lnTo>
                  <a:pt x="61404" y="628190"/>
                </a:lnTo>
                <a:lnTo>
                  <a:pt x="100538" y="636090"/>
                </a:lnTo>
                <a:lnTo>
                  <a:pt x="502678" y="636090"/>
                </a:lnTo>
                <a:lnTo>
                  <a:pt x="541812" y="628190"/>
                </a:lnTo>
                <a:lnTo>
                  <a:pt x="573769" y="606643"/>
                </a:lnTo>
                <a:lnTo>
                  <a:pt x="595316" y="574686"/>
                </a:lnTo>
                <a:lnTo>
                  <a:pt x="603216" y="535552"/>
                </a:lnTo>
                <a:lnTo>
                  <a:pt x="603216" y="100538"/>
                </a:lnTo>
                <a:lnTo>
                  <a:pt x="595316" y="61404"/>
                </a:lnTo>
                <a:lnTo>
                  <a:pt x="573769" y="29447"/>
                </a:lnTo>
                <a:lnTo>
                  <a:pt x="541812" y="7900"/>
                </a:lnTo>
                <a:lnTo>
                  <a:pt x="502678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89544" y="434959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0" y="100538"/>
                </a:moveTo>
                <a:lnTo>
                  <a:pt x="7900" y="61404"/>
                </a:lnTo>
                <a:lnTo>
                  <a:pt x="29447" y="29447"/>
                </a:lnTo>
                <a:lnTo>
                  <a:pt x="61404" y="7900"/>
                </a:lnTo>
                <a:lnTo>
                  <a:pt x="100538" y="0"/>
                </a:lnTo>
                <a:lnTo>
                  <a:pt x="502679" y="0"/>
                </a:lnTo>
                <a:lnTo>
                  <a:pt x="541813" y="7900"/>
                </a:lnTo>
                <a:lnTo>
                  <a:pt x="573770" y="29447"/>
                </a:lnTo>
                <a:lnTo>
                  <a:pt x="595317" y="61404"/>
                </a:lnTo>
                <a:lnTo>
                  <a:pt x="603218" y="100538"/>
                </a:lnTo>
                <a:lnTo>
                  <a:pt x="603218" y="535552"/>
                </a:lnTo>
                <a:lnTo>
                  <a:pt x="595317" y="574686"/>
                </a:lnTo>
                <a:lnTo>
                  <a:pt x="573770" y="606643"/>
                </a:lnTo>
                <a:lnTo>
                  <a:pt x="541813" y="628190"/>
                </a:lnTo>
                <a:lnTo>
                  <a:pt x="502679" y="636091"/>
                </a:lnTo>
                <a:lnTo>
                  <a:pt x="100538" y="636091"/>
                </a:lnTo>
                <a:lnTo>
                  <a:pt x="61404" y="628190"/>
                </a:lnTo>
                <a:lnTo>
                  <a:pt x="29447" y="606643"/>
                </a:lnTo>
                <a:lnTo>
                  <a:pt x="7900" y="574686"/>
                </a:lnTo>
                <a:lnTo>
                  <a:pt x="0" y="535552"/>
                </a:lnTo>
                <a:lnTo>
                  <a:pt x="0" y="10053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03988" y="678352"/>
            <a:ext cx="288925" cy="250190"/>
          </a:xfrm>
          <a:custGeom>
            <a:avLst/>
            <a:gdLst/>
            <a:ahLst/>
            <a:cxnLst/>
            <a:rect l="l" t="t" r="r" b="b"/>
            <a:pathLst>
              <a:path w="288925" h="250190">
                <a:moveTo>
                  <a:pt x="0" y="249838"/>
                </a:moveTo>
                <a:lnTo>
                  <a:pt x="288751" y="249838"/>
                </a:lnTo>
                <a:lnTo>
                  <a:pt x="288751" y="0"/>
                </a:lnTo>
                <a:lnTo>
                  <a:pt x="0" y="0"/>
                </a:lnTo>
                <a:lnTo>
                  <a:pt x="0" y="249838"/>
                </a:lnTo>
                <a:close/>
              </a:path>
            </a:pathLst>
          </a:custGeom>
          <a:ln w="114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03987" y="565925"/>
            <a:ext cx="288925" cy="113030"/>
          </a:xfrm>
          <a:custGeom>
            <a:avLst/>
            <a:gdLst/>
            <a:ahLst/>
            <a:cxnLst/>
            <a:rect l="l" t="t" r="r" b="b"/>
            <a:pathLst>
              <a:path w="288925" h="113029">
                <a:moveTo>
                  <a:pt x="288751" y="112427"/>
                </a:moveTo>
                <a:lnTo>
                  <a:pt x="0" y="112427"/>
                </a:lnTo>
                <a:lnTo>
                  <a:pt x="64720" y="0"/>
                </a:lnTo>
                <a:lnTo>
                  <a:pt x="224031" y="0"/>
                </a:lnTo>
                <a:lnTo>
                  <a:pt x="288751" y="112427"/>
                </a:lnTo>
                <a:close/>
              </a:path>
            </a:pathLst>
          </a:custGeom>
          <a:ln w="121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53794" y="565925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4">
                <a:moveTo>
                  <a:pt x="0" y="0"/>
                </a:moveTo>
                <a:lnTo>
                  <a:pt x="0" y="359747"/>
                </a:lnTo>
              </a:path>
            </a:pathLst>
          </a:custGeom>
          <a:ln w="9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24104" y="840393"/>
            <a:ext cx="168003" cy="207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51918" y="2019300"/>
            <a:ext cx="4084954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Eliminate logins and “in-place” changes 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Read-only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endParaRPr sz="2000">
              <a:latin typeface="Calibri"/>
              <a:cs typeface="Calibri"/>
            </a:endParaRPr>
          </a:p>
          <a:p>
            <a:pPr marL="12700" marR="1577340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Least Privilege 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Consistent</a:t>
            </a: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deployments</a:t>
            </a:r>
            <a:endParaRPr sz="2000">
              <a:latin typeface="Calibri"/>
              <a:cs typeface="Calibri"/>
            </a:endParaRPr>
          </a:p>
          <a:p>
            <a:pPr marL="12700" marR="473709">
              <a:lnSpc>
                <a:spcPct val="100000"/>
              </a:lnSpc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Atomic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Deployment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Validation 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Run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non-root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079094"/>
            <a:ext cx="1835150" cy="127000"/>
          </a:xfrm>
          <a:custGeom>
            <a:avLst/>
            <a:gdLst/>
            <a:ahLst/>
            <a:cxnLst/>
            <a:rect l="l" t="t" r="r" b="b"/>
            <a:pathLst>
              <a:path w="1835150" h="127000">
                <a:moveTo>
                  <a:pt x="1771048" y="0"/>
                </a:moveTo>
                <a:lnTo>
                  <a:pt x="1746331" y="4990"/>
                </a:lnTo>
                <a:lnTo>
                  <a:pt x="1726146" y="18598"/>
                </a:lnTo>
                <a:lnTo>
                  <a:pt x="1712538" y="38783"/>
                </a:lnTo>
                <a:lnTo>
                  <a:pt x="1710112" y="50799"/>
                </a:lnTo>
                <a:lnTo>
                  <a:pt x="1771048" y="50800"/>
                </a:lnTo>
                <a:lnTo>
                  <a:pt x="1771048" y="76200"/>
                </a:lnTo>
                <a:lnTo>
                  <a:pt x="1710112" y="76200"/>
                </a:lnTo>
                <a:lnTo>
                  <a:pt x="1712538" y="88216"/>
                </a:lnTo>
                <a:lnTo>
                  <a:pt x="1726146" y="108401"/>
                </a:lnTo>
                <a:lnTo>
                  <a:pt x="1746331" y="122009"/>
                </a:lnTo>
                <a:lnTo>
                  <a:pt x="1771048" y="127000"/>
                </a:lnTo>
                <a:lnTo>
                  <a:pt x="1795764" y="122009"/>
                </a:lnTo>
                <a:lnTo>
                  <a:pt x="1815949" y="108401"/>
                </a:lnTo>
                <a:lnTo>
                  <a:pt x="1829557" y="88216"/>
                </a:lnTo>
                <a:lnTo>
                  <a:pt x="1831983" y="76200"/>
                </a:lnTo>
                <a:lnTo>
                  <a:pt x="1771048" y="76200"/>
                </a:lnTo>
                <a:lnTo>
                  <a:pt x="1831984" y="76198"/>
                </a:lnTo>
                <a:lnTo>
                  <a:pt x="1834548" y="63500"/>
                </a:lnTo>
                <a:lnTo>
                  <a:pt x="1829557" y="38783"/>
                </a:lnTo>
                <a:lnTo>
                  <a:pt x="1815949" y="18598"/>
                </a:lnTo>
                <a:lnTo>
                  <a:pt x="1795764" y="4990"/>
                </a:lnTo>
                <a:lnTo>
                  <a:pt x="1771048" y="0"/>
                </a:lnTo>
                <a:close/>
              </a:path>
              <a:path w="1835150" h="127000">
                <a:moveTo>
                  <a:pt x="1710112" y="50799"/>
                </a:moveTo>
                <a:lnTo>
                  <a:pt x="1707548" y="63500"/>
                </a:lnTo>
                <a:lnTo>
                  <a:pt x="1710112" y="76199"/>
                </a:lnTo>
                <a:lnTo>
                  <a:pt x="1771048" y="76200"/>
                </a:lnTo>
                <a:lnTo>
                  <a:pt x="1771048" y="50800"/>
                </a:lnTo>
                <a:lnTo>
                  <a:pt x="1710112" y="50799"/>
                </a:lnTo>
                <a:close/>
              </a:path>
              <a:path w="1835150" h="127000">
                <a:moveTo>
                  <a:pt x="0" y="50798"/>
                </a:moveTo>
                <a:lnTo>
                  <a:pt x="0" y="76198"/>
                </a:lnTo>
                <a:lnTo>
                  <a:pt x="1710112" y="76199"/>
                </a:lnTo>
                <a:lnTo>
                  <a:pt x="1707548" y="63500"/>
                </a:lnTo>
                <a:lnTo>
                  <a:pt x="1710112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91071" y="1517903"/>
            <a:ext cx="5175504" cy="3468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1775" y="443484"/>
            <a:ext cx="27787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AUDIT</a:t>
            </a:r>
            <a:r>
              <a:rPr spc="-55" dirty="0"/>
              <a:t> </a:t>
            </a:r>
            <a:r>
              <a:rPr spc="-15" dirty="0"/>
              <a:t>LOGGING</a:t>
            </a:r>
          </a:p>
        </p:txBody>
      </p:sp>
      <p:sp>
        <p:nvSpPr>
          <p:cNvPr id="3" name="object 3"/>
          <p:cNvSpPr/>
          <p:nvPr/>
        </p:nvSpPr>
        <p:spPr>
          <a:xfrm>
            <a:off x="4157922" y="434961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502679" y="0"/>
                </a:moveTo>
                <a:lnTo>
                  <a:pt x="100538" y="0"/>
                </a:lnTo>
                <a:lnTo>
                  <a:pt x="61404" y="7900"/>
                </a:lnTo>
                <a:lnTo>
                  <a:pt x="29447" y="29447"/>
                </a:lnTo>
                <a:lnTo>
                  <a:pt x="7900" y="61404"/>
                </a:lnTo>
                <a:lnTo>
                  <a:pt x="0" y="100538"/>
                </a:lnTo>
                <a:lnTo>
                  <a:pt x="0" y="535552"/>
                </a:lnTo>
                <a:lnTo>
                  <a:pt x="7900" y="574686"/>
                </a:lnTo>
                <a:lnTo>
                  <a:pt x="29447" y="606643"/>
                </a:lnTo>
                <a:lnTo>
                  <a:pt x="61404" y="628190"/>
                </a:lnTo>
                <a:lnTo>
                  <a:pt x="100538" y="636090"/>
                </a:lnTo>
                <a:lnTo>
                  <a:pt x="502679" y="636090"/>
                </a:lnTo>
                <a:lnTo>
                  <a:pt x="541813" y="628190"/>
                </a:lnTo>
                <a:lnTo>
                  <a:pt x="573771" y="606643"/>
                </a:lnTo>
                <a:lnTo>
                  <a:pt x="595317" y="574686"/>
                </a:lnTo>
                <a:lnTo>
                  <a:pt x="603218" y="535552"/>
                </a:lnTo>
                <a:lnTo>
                  <a:pt x="603218" y="100538"/>
                </a:lnTo>
                <a:lnTo>
                  <a:pt x="595317" y="61404"/>
                </a:lnTo>
                <a:lnTo>
                  <a:pt x="573771" y="29447"/>
                </a:lnTo>
                <a:lnTo>
                  <a:pt x="541813" y="7900"/>
                </a:lnTo>
                <a:lnTo>
                  <a:pt x="502679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7922" y="434961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0" y="100538"/>
                </a:moveTo>
                <a:lnTo>
                  <a:pt x="7900" y="61404"/>
                </a:lnTo>
                <a:lnTo>
                  <a:pt x="29447" y="29447"/>
                </a:lnTo>
                <a:lnTo>
                  <a:pt x="61404" y="7900"/>
                </a:lnTo>
                <a:lnTo>
                  <a:pt x="100538" y="0"/>
                </a:lnTo>
                <a:lnTo>
                  <a:pt x="502679" y="0"/>
                </a:lnTo>
                <a:lnTo>
                  <a:pt x="541813" y="7900"/>
                </a:lnTo>
                <a:lnTo>
                  <a:pt x="573770" y="29447"/>
                </a:lnTo>
                <a:lnTo>
                  <a:pt x="595317" y="61404"/>
                </a:lnTo>
                <a:lnTo>
                  <a:pt x="603218" y="100538"/>
                </a:lnTo>
                <a:lnTo>
                  <a:pt x="603218" y="535552"/>
                </a:lnTo>
                <a:lnTo>
                  <a:pt x="595317" y="574686"/>
                </a:lnTo>
                <a:lnTo>
                  <a:pt x="573770" y="606643"/>
                </a:lnTo>
                <a:lnTo>
                  <a:pt x="541813" y="628190"/>
                </a:lnTo>
                <a:lnTo>
                  <a:pt x="502679" y="636091"/>
                </a:lnTo>
                <a:lnTo>
                  <a:pt x="100538" y="636091"/>
                </a:lnTo>
                <a:lnTo>
                  <a:pt x="61404" y="628190"/>
                </a:lnTo>
                <a:lnTo>
                  <a:pt x="29447" y="606643"/>
                </a:lnTo>
                <a:lnTo>
                  <a:pt x="7900" y="574686"/>
                </a:lnTo>
                <a:lnTo>
                  <a:pt x="0" y="535552"/>
                </a:lnTo>
                <a:lnTo>
                  <a:pt x="0" y="10053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27488" y="564975"/>
            <a:ext cx="464184" cy="297815"/>
          </a:xfrm>
          <a:custGeom>
            <a:avLst/>
            <a:gdLst/>
            <a:ahLst/>
            <a:cxnLst/>
            <a:rect l="l" t="t" r="r" b="b"/>
            <a:pathLst>
              <a:path w="464185" h="297815">
                <a:moveTo>
                  <a:pt x="112001" y="297520"/>
                </a:moveTo>
                <a:lnTo>
                  <a:pt x="79660" y="297520"/>
                </a:lnTo>
                <a:lnTo>
                  <a:pt x="48653" y="291217"/>
                </a:lnTo>
                <a:lnTo>
                  <a:pt x="23332" y="274029"/>
                </a:lnTo>
                <a:lnTo>
                  <a:pt x="6260" y="248536"/>
                </a:lnTo>
                <a:lnTo>
                  <a:pt x="0" y="217318"/>
                </a:lnTo>
                <a:lnTo>
                  <a:pt x="5548" y="187858"/>
                </a:lnTo>
                <a:lnTo>
                  <a:pt x="20776" y="163315"/>
                </a:lnTo>
                <a:lnTo>
                  <a:pt x="43561" y="145826"/>
                </a:lnTo>
                <a:lnTo>
                  <a:pt x="71778" y="137525"/>
                </a:lnTo>
                <a:lnTo>
                  <a:pt x="71410" y="134666"/>
                </a:lnTo>
                <a:lnTo>
                  <a:pt x="71138" y="131767"/>
                </a:lnTo>
                <a:lnTo>
                  <a:pt x="71138" y="128799"/>
                </a:lnTo>
                <a:lnTo>
                  <a:pt x="76386" y="102638"/>
                </a:lnTo>
                <a:lnTo>
                  <a:pt x="90697" y="81274"/>
                </a:lnTo>
                <a:lnTo>
                  <a:pt x="111923" y="66870"/>
                </a:lnTo>
                <a:lnTo>
                  <a:pt x="137914" y="61588"/>
                </a:lnTo>
                <a:lnTo>
                  <a:pt x="145255" y="62001"/>
                </a:lnTo>
                <a:lnTo>
                  <a:pt x="152362" y="63201"/>
                </a:lnTo>
                <a:lnTo>
                  <a:pt x="159195" y="65138"/>
                </a:lnTo>
                <a:lnTo>
                  <a:pt x="165718" y="67757"/>
                </a:lnTo>
                <a:lnTo>
                  <a:pt x="181136" y="40456"/>
                </a:lnTo>
                <a:lnTo>
                  <a:pt x="203617" y="19022"/>
                </a:lnTo>
                <a:lnTo>
                  <a:pt x="231634" y="5015"/>
                </a:lnTo>
                <a:lnTo>
                  <a:pt x="263662" y="0"/>
                </a:lnTo>
                <a:lnTo>
                  <a:pt x="304545" y="8309"/>
                </a:lnTo>
                <a:lnTo>
                  <a:pt x="337933" y="30971"/>
                </a:lnTo>
                <a:lnTo>
                  <a:pt x="360447" y="64586"/>
                </a:lnTo>
                <a:lnTo>
                  <a:pt x="368703" y="105755"/>
                </a:lnTo>
                <a:lnTo>
                  <a:pt x="368839" y="105755"/>
                </a:lnTo>
                <a:lnTo>
                  <a:pt x="405911" y="113290"/>
                </a:lnTo>
                <a:lnTo>
                  <a:pt x="436184" y="133837"/>
                </a:lnTo>
                <a:lnTo>
                  <a:pt x="456594" y="164313"/>
                </a:lnTo>
                <a:lnTo>
                  <a:pt x="464078" y="201633"/>
                </a:lnTo>
                <a:lnTo>
                  <a:pt x="456594" y="238958"/>
                </a:lnTo>
                <a:lnTo>
                  <a:pt x="436184" y="269436"/>
                </a:lnTo>
                <a:lnTo>
                  <a:pt x="405911" y="289985"/>
                </a:lnTo>
                <a:lnTo>
                  <a:pt x="368839" y="297520"/>
                </a:lnTo>
                <a:lnTo>
                  <a:pt x="352086" y="297520"/>
                </a:lnTo>
              </a:path>
            </a:pathLst>
          </a:custGeom>
          <a:ln w="1462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51460" y="697523"/>
            <a:ext cx="248016" cy="250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44767" y="1530096"/>
            <a:ext cx="5004816" cy="3660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42293" y="2394203"/>
            <a:ext cx="379349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019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Audit Logging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 API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requests 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API is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largest attack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surface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Log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much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you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afford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Store,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glacier,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them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avail/query 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Audit logs big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forensics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firehouse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079094"/>
            <a:ext cx="1835150" cy="127000"/>
          </a:xfrm>
          <a:custGeom>
            <a:avLst/>
            <a:gdLst/>
            <a:ahLst/>
            <a:cxnLst/>
            <a:rect l="l" t="t" r="r" b="b"/>
            <a:pathLst>
              <a:path w="1835150" h="127000">
                <a:moveTo>
                  <a:pt x="1771048" y="0"/>
                </a:moveTo>
                <a:lnTo>
                  <a:pt x="1746331" y="4990"/>
                </a:lnTo>
                <a:lnTo>
                  <a:pt x="1726146" y="18598"/>
                </a:lnTo>
                <a:lnTo>
                  <a:pt x="1712538" y="38783"/>
                </a:lnTo>
                <a:lnTo>
                  <a:pt x="1710112" y="50799"/>
                </a:lnTo>
                <a:lnTo>
                  <a:pt x="1771048" y="50800"/>
                </a:lnTo>
                <a:lnTo>
                  <a:pt x="1771048" y="76200"/>
                </a:lnTo>
                <a:lnTo>
                  <a:pt x="1710112" y="76200"/>
                </a:lnTo>
                <a:lnTo>
                  <a:pt x="1712538" y="88216"/>
                </a:lnTo>
                <a:lnTo>
                  <a:pt x="1726146" y="108401"/>
                </a:lnTo>
                <a:lnTo>
                  <a:pt x="1746331" y="122009"/>
                </a:lnTo>
                <a:lnTo>
                  <a:pt x="1771048" y="127000"/>
                </a:lnTo>
                <a:lnTo>
                  <a:pt x="1795764" y="122009"/>
                </a:lnTo>
                <a:lnTo>
                  <a:pt x="1815949" y="108401"/>
                </a:lnTo>
                <a:lnTo>
                  <a:pt x="1829557" y="88216"/>
                </a:lnTo>
                <a:lnTo>
                  <a:pt x="1831983" y="76200"/>
                </a:lnTo>
                <a:lnTo>
                  <a:pt x="1771048" y="76200"/>
                </a:lnTo>
                <a:lnTo>
                  <a:pt x="1831984" y="76198"/>
                </a:lnTo>
                <a:lnTo>
                  <a:pt x="1834548" y="63500"/>
                </a:lnTo>
                <a:lnTo>
                  <a:pt x="1829557" y="38783"/>
                </a:lnTo>
                <a:lnTo>
                  <a:pt x="1815949" y="18598"/>
                </a:lnTo>
                <a:lnTo>
                  <a:pt x="1795764" y="4990"/>
                </a:lnTo>
                <a:lnTo>
                  <a:pt x="1771048" y="0"/>
                </a:lnTo>
                <a:close/>
              </a:path>
              <a:path w="1835150" h="127000">
                <a:moveTo>
                  <a:pt x="1710112" y="50799"/>
                </a:moveTo>
                <a:lnTo>
                  <a:pt x="1707548" y="63500"/>
                </a:lnTo>
                <a:lnTo>
                  <a:pt x="1710112" y="76199"/>
                </a:lnTo>
                <a:lnTo>
                  <a:pt x="1771048" y="76200"/>
                </a:lnTo>
                <a:lnTo>
                  <a:pt x="1771048" y="50800"/>
                </a:lnTo>
                <a:lnTo>
                  <a:pt x="1710112" y="50799"/>
                </a:lnTo>
                <a:close/>
              </a:path>
              <a:path w="1835150" h="127000">
                <a:moveTo>
                  <a:pt x="0" y="50798"/>
                </a:moveTo>
                <a:lnTo>
                  <a:pt x="0" y="76198"/>
                </a:lnTo>
                <a:lnTo>
                  <a:pt x="1710112" y="76199"/>
                </a:lnTo>
                <a:lnTo>
                  <a:pt x="1707548" y="63500"/>
                </a:lnTo>
                <a:lnTo>
                  <a:pt x="1710112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3442" y="373380"/>
            <a:ext cx="49847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6255" algn="l"/>
              </a:tabLst>
            </a:pPr>
            <a:r>
              <a:rPr b="0" u="sng" dirty="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	</a:t>
            </a:r>
            <a:r>
              <a:rPr spc="-20" dirty="0"/>
              <a:t>RT </a:t>
            </a:r>
            <a:r>
              <a:rPr spc="-5" dirty="0"/>
              <a:t>COMPLIANCE </a:t>
            </a:r>
            <a:r>
              <a:rPr dirty="0"/>
              <a:t>/</a:t>
            </a:r>
            <a:r>
              <a:rPr spc="-45" dirty="0"/>
              <a:t> </a:t>
            </a:r>
            <a:r>
              <a:rPr spc="-5" dirty="0"/>
              <a:t>CONFIG</a:t>
            </a:r>
          </a:p>
        </p:txBody>
      </p:sp>
      <p:sp>
        <p:nvSpPr>
          <p:cNvPr id="3" name="object 3"/>
          <p:cNvSpPr/>
          <p:nvPr/>
        </p:nvSpPr>
        <p:spPr>
          <a:xfrm>
            <a:off x="3119793" y="365095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502678" y="0"/>
                </a:moveTo>
                <a:lnTo>
                  <a:pt x="100538" y="0"/>
                </a:lnTo>
                <a:lnTo>
                  <a:pt x="61404" y="7900"/>
                </a:lnTo>
                <a:lnTo>
                  <a:pt x="29447" y="29447"/>
                </a:lnTo>
                <a:lnTo>
                  <a:pt x="7900" y="61404"/>
                </a:lnTo>
                <a:lnTo>
                  <a:pt x="0" y="100538"/>
                </a:lnTo>
                <a:lnTo>
                  <a:pt x="0" y="535553"/>
                </a:lnTo>
                <a:lnTo>
                  <a:pt x="7900" y="574687"/>
                </a:lnTo>
                <a:lnTo>
                  <a:pt x="29447" y="606645"/>
                </a:lnTo>
                <a:lnTo>
                  <a:pt x="61404" y="628191"/>
                </a:lnTo>
                <a:lnTo>
                  <a:pt x="100538" y="636092"/>
                </a:lnTo>
                <a:lnTo>
                  <a:pt x="502678" y="636092"/>
                </a:lnTo>
                <a:lnTo>
                  <a:pt x="541813" y="628191"/>
                </a:lnTo>
                <a:lnTo>
                  <a:pt x="573771" y="606645"/>
                </a:lnTo>
                <a:lnTo>
                  <a:pt x="595317" y="574687"/>
                </a:lnTo>
                <a:lnTo>
                  <a:pt x="603218" y="535553"/>
                </a:lnTo>
                <a:lnTo>
                  <a:pt x="603218" y="100538"/>
                </a:lnTo>
                <a:lnTo>
                  <a:pt x="595317" y="61404"/>
                </a:lnTo>
                <a:lnTo>
                  <a:pt x="573771" y="29447"/>
                </a:lnTo>
                <a:lnTo>
                  <a:pt x="541813" y="7900"/>
                </a:lnTo>
                <a:lnTo>
                  <a:pt x="502678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19793" y="365095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0" y="100538"/>
                </a:moveTo>
                <a:lnTo>
                  <a:pt x="7900" y="61404"/>
                </a:lnTo>
                <a:lnTo>
                  <a:pt x="29447" y="29447"/>
                </a:lnTo>
                <a:lnTo>
                  <a:pt x="61404" y="7900"/>
                </a:lnTo>
                <a:lnTo>
                  <a:pt x="100538" y="0"/>
                </a:lnTo>
                <a:lnTo>
                  <a:pt x="502679" y="0"/>
                </a:lnTo>
                <a:lnTo>
                  <a:pt x="541813" y="7900"/>
                </a:lnTo>
                <a:lnTo>
                  <a:pt x="573770" y="29447"/>
                </a:lnTo>
                <a:lnTo>
                  <a:pt x="595317" y="61404"/>
                </a:lnTo>
                <a:lnTo>
                  <a:pt x="603218" y="100538"/>
                </a:lnTo>
                <a:lnTo>
                  <a:pt x="603218" y="535553"/>
                </a:lnTo>
                <a:lnTo>
                  <a:pt x="595317" y="574687"/>
                </a:lnTo>
                <a:lnTo>
                  <a:pt x="573770" y="606644"/>
                </a:lnTo>
                <a:lnTo>
                  <a:pt x="541813" y="628191"/>
                </a:lnTo>
                <a:lnTo>
                  <a:pt x="502679" y="636092"/>
                </a:lnTo>
                <a:lnTo>
                  <a:pt x="100538" y="636092"/>
                </a:lnTo>
                <a:lnTo>
                  <a:pt x="61404" y="628191"/>
                </a:lnTo>
                <a:lnTo>
                  <a:pt x="29447" y="606644"/>
                </a:lnTo>
                <a:lnTo>
                  <a:pt x="7900" y="574687"/>
                </a:lnTo>
                <a:lnTo>
                  <a:pt x="0" y="535553"/>
                </a:lnTo>
                <a:lnTo>
                  <a:pt x="0" y="10053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68714" y="480753"/>
            <a:ext cx="314960" cy="438150"/>
          </a:xfrm>
          <a:custGeom>
            <a:avLst/>
            <a:gdLst/>
            <a:ahLst/>
            <a:cxnLst/>
            <a:rect l="l" t="t" r="r" b="b"/>
            <a:pathLst>
              <a:path w="314960" h="438150">
                <a:moveTo>
                  <a:pt x="161551" y="437653"/>
                </a:moveTo>
                <a:lnTo>
                  <a:pt x="0" y="437653"/>
                </a:lnTo>
                <a:lnTo>
                  <a:pt x="0" y="0"/>
                </a:lnTo>
                <a:lnTo>
                  <a:pt x="314331" y="0"/>
                </a:lnTo>
                <a:lnTo>
                  <a:pt x="314331" y="31445"/>
                </a:lnTo>
              </a:path>
            </a:pathLst>
          </a:custGeom>
          <a:ln w="99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22131" y="572843"/>
            <a:ext cx="60960" cy="346075"/>
          </a:xfrm>
          <a:custGeom>
            <a:avLst/>
            <a:gdLst/>
            <a:ahLst/>
            <a:cxnLst/>
            <a:rect l="l" t="t" r="r" b="b"/>
            <a:pathLst>
              <a:path w="60960" h="346075">
                <a:moveTo>
                  <a:pt x="60911" y="0"/>
                </a:moveTo>
                <a:lnTo>
                  <a:pt x="60911" y="345566"/>
                </a:lnTo>
                <a:lnTo>
                  <a:pt x="0" y="345566"/>
                </a:lnTo>
              </a:path>
            </a:pathLst>
          </a:custGeom>
          <a:ln w="98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74670" y="550237"/>
            <a:ext cx="42545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325" y="0"/>
                </a:lnTo>
              </a:path>
            </a:pathLst>
          </a:custGeom>
          <a:ln w="99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6142" y="550237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355" y="0"/>
                </a:lnTo>
              </a:path>
            </a:pathLst>
          </a:custGeom>
          <a:ln w="99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36142" y="550237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7007" y="0"/>
                </a:lnTo>
              </a:path>
            </a:pathLst>
          </a:custGeom>
          <a:ln w="99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74670" y="608375"/>
            <a:ext cx="42545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325" y="0"/>
                </a:lnTo>
              </a:path>
            </a:pathLst>
          </a:custGeom>
          <a:ln w="99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36142" y="608375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355" y="0"/>
                </a:lnTo>
              </a:path>
            </a:pathLst>
          </a:custGeom>
          <a:ln w="99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36142" y="670389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7007" y="0"/>
                </a:lnTo>
              </a:path>
            </a:pathLst>
          </a:custGeom>
          <a:ln w="99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28495" y="728526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500" y="0"/>
                </a:lnTo>
              </a:path>
            </a:pathLst>
          </a:custGeom>
          <a:ln w="99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36142" y="728526"/>
            <a:ext cx="46355" cy="0"/>
          </a:xfrm>
          <a:custGeom>
            <a:avLst/>
            <a:gdLst/>
            <a:ahLst/>
            <a:cxnLst/>
            <a:rect l="l" t="t" r="r" b="b"/>
            <a:pathLst>
              <a:path w="46354">
                <a:moveTo>
                  <a:pt x="0" y="0"/>
                </a:moveTo>
                <a:lnTo>
                  <a:pt x="46174" y="0"/>
                </a:lnTo>
              </a:path>
            </a:pathLst>
          </a:custGeom>
          <a:ln w="99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36142" y="844801"/>
            <a:ext cx="61594" cy="0"/>
          </a:xfrm>
          <a:custGeom>
            <a:avLst/>
            <a:gdLst/>
            <a:ahLst/>
            <a:cxnLst/>
            <a:rect l="l" t="t" r="r" b="b"/>
            <a:pathLst>
              <a:path w="61595">
                <a:moveTo>
                  <a:pt x="0" y="0"/>
                </a:moveTo>
                <a:lnTo>
                  <a:pt x="61570" y="0"/>
                </a:lnTo>
              </a:path>
            </a:pathLst>
          </a:custGeom>
          <a:ln w="99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24227" y="777499"/>
            <a:ext cx="101373" cy="172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32667" y="2473452"/>
            <a:ext cx="42602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Realtime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runtime auditing critical 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Infrastructure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=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wider paper cuts 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Security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vulnerabilities often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config’s 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Identify,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alert,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fix, measure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(repeat)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3079094"/>
            <a:ext cx="1835150" cy="127000"/>
          </a:xfrm>
          <a:custGeom>
            <a:avLst/>
            <a:gdLst/>
            <a:ahLst/>
            <a:cxnLst/>
            <a:rect l="l" t="t" r="r" b="b"/>
            <a:pathLst>
              <a:path w="1835150" h="127000">
                <a:moveTo>
                  <a:pt x="1771048" y="0"/>
                </a:moveTo>
                <a:lnTo>
                  <a:pt x="1746331" y="4990"/>
                </a:lnTo>
                <a:lnTo>
                  <a:pt x="1726146" y="18598"/>
                </a:lnTo>
                <a:lnTo>
                  <a:pt x="1712538" y="38783"/>
                </a:lnTo>
                <a:lnTo>
                  <a:pt x="1710112" y="50799"/>
                </a:lnTo>
                <a:lnTo>
                  <a:pt x="1771048" y="50800"/>
                </a:lnTo>
                <a:lnTo>
                  <a:pt x="1771048" y="76200"/>
                </a:lnTo>
                <a:lnTo>
                  <a:pt x="1710112" y="76200"/>
                </a:lnTo>
                <a:lnTo>
                  <a:pt x="1712538" y="88216"/>
                </a:lnTo>
                <a:lnTo>
                  <a:pt x="1726146" y="108401"/>
                </a:lnTo>
                <a:lnTo>
                  <a:pt x="1746331" y="122009"/>
                </a:lnTo>
                <a:lnTo>
                  <a:pt x="1771048" y="127000"/>
                </a:lnTo>
                <a:lnTo>
                  <a:pt x="1795764" y="122009"/>
                </a:lnTo>
                <a:lnTo>
                  <a:pt x="1815949" y="108401"/>
                </a:lnTo>
                <a:lnTo>
                  <a:pt x="1829557" y="88216"/>
                </a:lnTo>
                <a:lnTo>
                  <a:pt x="1831983" y="76200"/>
                </a:lnTo>
                <a:lnTo>
                  <a:pt x="1771048" y="76200"/>
                </a:lnTo>
                <a:lnTo>
                  <a:pt x="1831984" y="76198"/>
                </a:lnTo>
                <a:lnTo>
                  <a:pt x="1834548" y="63500"/>
                </a:lnTo>
                <a:lnTo>
                  <a:pt x="1829557" y="38783"/>
                </a:lnTo>
                <a:lnTo>
                  <a:pt x="1815949" y="18598"/>
                </a:lnTo>
                <a:lnTo>
                  <a:pt x="1795764" y="4990"/>
                </a:lnTo>
                <a:lnTo>
                  <a:pt x="1771048" y="0"/>
                </a:lnTo>
                <a:close/>
              </a:path>
              <a:path w="1835150" h="127000">
                <a:moveTo>
                  <a:pt x="1710112" y="50799"/>
                </a:moveTo>
                <a:lnTo>
                  <a:pt x="1707548" y="63500"/>
                </a:lnTo>
                <a:lnTo>
                  <a:pt x="1710112" y="76199"/>
                </a:lnTo>
                <a:lnTo>
                  <a:pt x="1771048" y="76200"/>
                </a:lnTo>
                <a:lnTo>
                  <a:pt x="1771048" y="50800"/>
                </a:lnTo>
                <a:lnTo>
                  <a:pt x="1710112" y="50799"/>
                </a:lnTo>
                <a:close/>
              </a:path>
              <a:path w="1835150" h="127000">
                <a:moveTo>
                  <a:pt x="0" y="50798"/>
                </a:moveTo>
                <a:lnTo>
                  <a:pt x="0" y="76198"/>
                </a:lnTo>
                <a:lnTo>
                  <a:pt x="1710112" y="76199"/>
                </a:lnTo>
                <a:lnTo>
                  <a:pt x="1707548" y="63500"/>
                </a:lnTo>
                <a:lnTo>
                  <a:pt x="1710112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75704" y="1508760"/>
            <a:ext cx="3938015" cy="4300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5104" y="569976"/>
            <a:ext cx="8327135" cy="5550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64168" y="3343655"/>
            <a:ext cx="390144" cy="332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19616" y="3465576"/>
            <a:ext cx="390144" cy="332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67216" y="4108703"/>
            <a:ext cx="390144" cy="335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34856" y="4233671"/>
            <a:ext cx="390144" cy="3322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9071" y="4434840"/>
            <a:ext cx="390144" cy="3352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28176" y="4989576"/>
            <a:ext cx="393192" cy="3352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32392" y="5193791"/>
            <a:ext cx="390144" cy="3322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68383" y="3544823"/>
            <a:ext cx="390144" cy="3352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23831" y="3666744"/>
            <a:ext cx="390144" cy="3352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73895" y="2410967"/>
            <a:ext cx="390144" cy="3322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278111" y="2612135"/>
            <a:ext cx="390144" cy="3322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33559" y="2734055"/>
            <a:ext cx="390144" cy="3352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305" y="400812"/>
            <a:ext cx="48444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HOST </a:t>
            </a:r>
            <a:r>
              <a:rPr spc="-15" dirty="0"/>
              <a:t>LOGGING </a:t>
            </a:r>
            <a:r>
              <a:rPr dirty="0"/>
              <a:t>/ </a:t>
            </a:r>
            <a:r>
              <a:rPr spc="-5" dirty="0"/>
              <a:t>HIDS </a:t>
            </a:r>
            <a:r>
              <a:rPr dirty="0"/>
              <a:t>/</a:t>
            </a:r>
            <a:r>
              <a:rPr spc="-20" dirty="0"/>
              <a:t> </a:t>
            </a:r>
            <a:r>
              <a:rPr spc="-5" dirty="0"/>
              <a:t>EDR</a:t>
            </a:r>
          </a:p>
        </p:txBody>
      </p:sp>
      <p:sp>
        <p:nvSpPr>
          <p:cNvPr id="3" name="object 3"/>
          <p:cNvSpPr/>
          <p:nvPr/>
        </p:nvSpPr>
        <p:spPr>
          <a:xfrm>
            <a:off x="3172318" y="393973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502679" y="0"/>
                </a:moveTo>
                <a:lnTo>
                  <a:pt x="100538" y="0"/>
                </a:lnTo>
                <a:lnTo>
                  <a:pt x="61404" y="7900"/>
                </a:lnTo>
                <a:lnTo>
                  <a:pt x="29447" y="29447"/>
                </a:lnTo>
                <a:lnTo>
                  <a:pt x="7900" y="61404"/>
                </a:lnTo>
                <a:lnTo>
                  <a:pt x="0" y="100538"/>
                </a:lnTo>
                <a:lnTo>
                  <a:pt x="0" y="535553"/>
                </a:lnTo>
                <a:lnTo>
                  <a:pt x="7900" y="574687"/>
                </a:lnTo>
                <a:lnTo>
                  <a:pt x="29447" y="606645"/>
                </a:lnTo>
                <a:lnTo>
                  <a:pt x="61404" y="628191"/>
                </a:lnTo>
                <a:lnTo>
                  <a:pt x="100538" y="636092"/>
                </a:lnTo>
                <a:lnTo>
                  <a:pt x="502679" y="636092"/>
                </a:lnTo>
                <a:lnTo>
                  <a:pt x="541813" y="628191"/>
                </a:lnTo>
                <a:lnTo>
                  <a:pt x="573771" y="606645"/>
                </a:lnTo>
                <a:lnTo>
                  <a:pt x="595317" y="574687"/>
                </a:lnTo>
                <a:lnTo>
                  <a:pt x="603218" y="535553"/>
                </a:lnTo>
                <a:lnTo>
                  <a:pt x="603218" y="100538"/>
                </a:lnTo>
                <a:lnTo>
                  <a:pt x="595317" y="61404"/>
                </a:lnTo>
                <a:lnTo>
                  <a:pt x="573771" y="29447"/>
                </a:lnTo>
                <a:lnTo>
                  <a:pt x="541813" y="7900"/>
                </a:lnTo>
                <a:lnTo>
                  <a:pt x="502679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2318" y="393973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0" y="100538"/>
                </a:moveTo>
                <a:lnTo>
                  <a:pt x="7900" y="61404"/>
                </a:lnTo>
                <a:lnTo>
                  <a:pt x="29447" y="29447"/>
                </a:lnTo>
                <a:lnTo>
                  <a:pt x="61404" y="7900"/>
                </a:lnTo>
                <a:lnTo>
                  <a:pt x="100538" y="0"/>
                </a:lnTo>
                <a:lnTo>
                  <a:pt x="502679" y="0"/>
                </a:lnTo>
                <a:lnTo>
                  <a:pt x="541813" y="7900"/>
                </a:lnTo>
                <a:lnTo>
                  <a:pt x="573770" y="29447"/>
                </a:lnTo>
                <a:lnTo>
                  <a:pt x="595317" y="61404"/>
                </a:lnTo>
                <a:lnTo>
                  <a:pt x="603218" y="100538"/>
                </a:lnTo>
                <a:lnTo>
                  <a:pt x="603218" y="535553"/>
                </a:lnTo>
                <a:lnTo>
                  <a:pt x="595317" y="574687"/>
                </a:lnTo>
                <a:lnTo>
                  <a:pt x="573770" y="606644"/>
                </a:lnTo>
                <a:lnTo>
                  <a:pt x="541813" y="628191"/>
                </a:lnTo>
                <a:lnTo>
                  <a:pt x="502679" y="636092"/>
                </a:lnTo>
                <a:lnTo>
                  <a:pt x="100538" y="636092"/>
                </a:lnTo>
                <a:lnTo>
                  <a:pt x="61404" y="628191"/>
                </a:lnTo>
                <a:lnTo>
                  <a:pt x="29447" y="606644"/>
                </a:lnTo>
                <a:lnTo>
                  <a:pt x="7900" y="574687"/>
                </a:lnTo>
                <a:lnTo>
                  <a:pt x="0" y="535553"/>
                </a:lnTo>
                <a:lnTo>
                  <a:pt x="0" y="10053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08150" y="761701"/>
            <a:ext cx="331971" cy="122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07753" y="712682"/>
            <a:ext cx="325120" cy="0"/>
          </a:xfrm>
          <a:custGeom>
            <a:avLst/>
            <a:gdLst/>
            <a:ahLst/>
            <a:cxnLst/>
            <a:rect l="l" t="t" r="r" b="b"/>
            <a:pathLst>
              <a:path w="325120">
                <a:moveTo>
                  <a:pt x="0" y="0"/>
                </a:moveTo>
                <a:lnTo>
                  <a:pt x="324941" y="0"/>
                </a:lnTo>
              </a:path>
            </a:pathLst>
          </a:custGeom>
          <a:ln w="111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48824" y="560070"/>
            <a:ext cx="242895" cy="158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51917" y="2028444"/>
            <a:ext cx="4424680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6685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Ephemeral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workloads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logging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more  important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Understand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process, applications,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network 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Building net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“sensors” hard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blind 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Correlate IOC’s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+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events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(ML+) 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Opensource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+ SaaS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options</a:t>
            </a:r>
            <a:endParaRPr sz="2000">
              <a:latin typeface="Calibri"/>
              <a:cs typeface="Calibri"/>
            </a:endParaRPr>
          </a:p>
          <a:p>
            <a:pPr marL="12700" marR="904875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Build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buy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centralized warehouse 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Auditd,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/proc, pcap,etc..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079094"/>
            <a:ext cx="1835150" cy="127000"/>
          </a:xfrm>
          <a:custGeom>
            <a:avLst/>
            <a:gdLst/>
            <a:ahLst/>
            <a:cxnLst/>
            <a:rect l="l" t="t" r="r" b="b"/>
            <a:pathLst>
              <a:path w="1835150" h="127000">
                <a:moveTo>
                  <a:pt x="1771048" y="0"/>
                </a:moveTo>
                <a:lnTo>
                  <a:pt x="1746331" y="4990"/>
                </a:lnTo>
                <a:lnTo>
                  <a:pt x="1726146" y="18598"/>
                </a:lnTo>
                <a:lnTo>
                  <a:pt x="1712538" y="38783"/>
                </a:lnTo>
                <a:lnTo>
                  <a:pt x="1710112" y="50799"/>
                </a:lnTo>
                <a:lnTo>
                  <a:pt x="1771048" y="50800"/>
                </a:lnTo>
                <a:lnTo>
                  <a:pt x="1771048" y="76200"/>
                </a:lnTo>
                <a:lnTo>
                  <a:pt x="1710112" y="76200"/>
                </a:lnTo>
                <a:lnTo>
                  <a:pt x="1712538" y="88216"/>
                </a:lnTo>
                <a:lnTo>
                  <a:pt x="1726146" y="108401"/>
                </a:lnTo>
                <a:lnTo>
                  <a:pt x="1746331" y="122009"/>
                </a:lnTo>
                <a:lnTo>
                  <a:pt x="1771048" y="127000"/>
                </a:lnTo>
                <a:lnTo>
                  <a:pt x="1795764" y="122009"/>
                </a:lnTo>
                <a:lnTo>
                  <a:pt x="1815949" y="108401"/>
                </a:lnTo>
                <a:lnTo>
                  <a:pt x="1829557" y="88216"/>
                </a:lnTo>
                <a:lnTo>
                  <a:pt x="1831983" y="76200"/>
                </a:lnTo>
                <a:lnTo>
                  <a:pt x="1771048" y="76200"/>
                </a:lnTo>
                <a:lnTo>
                  <a:pt x="1831984" y="76198"/>
                </a:lnTo>
                <a:lnTo>
                  <a:pt x="1834548" y="63500"/>
                </a:lnTo>
                <a:lnTo>
                  <a:pt x="1829557" y="38783"/>
                </a:lnTo>
                <a:lnTo>
                  <a:pt x="1815949" y="18598"/>
                </a:lnTo>
                <a:lnTo>
                  <a:pt x="1795764" y="4990"/>
                </a:lnTo>
                <a:lnTo>
                  <a:pt x="1771048" y="0"/>
                </a:lnTo>
                <a:close/>
              </a:path>
              <a:path w="1835150" h="127000">
                <a:moveTo>
                  <a:pt x="1710112" y="50799"/>
                </a:moveTo>
                <a:lnTo>
                  <a:pt x="1707548" y="63500"/>
                </a:lnTo>
                <a:lnTo>
                  <a:pt x="1710112" y="76199"/>
                </a:lnTo>
                <a:lnTo>
                  <a:pt x="1771048" y="76200"/>
                </a:lnTo>
                <a:lnTo>
                  <a:pt x="1771048" y="50800"/>
                </a:lnTo>
                <a:lnTo>
                  <a:pt x="1710112" y="50799"/>
                </a:lnTo>
                <a:close/>
              </a:path>
              <a:path w="1835150" h="127000">
                <a:moveTo>
                  <a:pt x="0" y="50798"/>
                </a:moveTo>
                <a:lnTo>
                  <a:pt x="0" y="76198"/>
                </a:lnTo>
                <a:lnTo>
                  <a:pt x="1710112" y="76199"/>
                </a:lnTo>
                <a:lnTo>
                  <a:pt x="1707548" y="63500"/>
                </a:lnTo>
                <a:lnTo>
                  <a:pt x="1710112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30568" y="1511808"/>
            <a:ext cx="2682239" cy="18989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16111" y="3142488"/>
            <a:ext cx="2874263" cy="2542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8501" y="400812"/>
            <a:ext cx="4551680" cy="99821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833755" marR="5080" indent="-821690">
              <a:lnSpc>
                <a:spcPts val="3820"/>
              </a:lnSpc>
              <a:spcBef>
                <a:spcPts val="240"/>
              </a:spcBef>
              <a:tabLst>
                <a:tab pos="730885" algn="l"/>
              </a:tabLst>
            </a:pPr>
            <a:r>
              <a:rPr b="0" u="sng" dirty="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	</a:t>
            </a:r>
            <a:r>
              <a:rPr spc="-10" dirty="0"/>
              <a:t>SECURITY </a:t>
            </a:r>
            <a:r>
              <a:rPr spc="-45" dirty="0"/>
              <a:t>SAAVY </a:t>
            </a:r>
            <a:r>
              <a:rPr spc="-5" dirty="0"/>
              <a:t>DEV </a:t>
            </a:r>
            <a:r>
              <a:rPr dirty="0"/>
              <a:t>:  </a:t>
            </a:r>
            <a:r>
              <a:rPr spc="-5" dirty="0"/>
              <a:t>DEV </a:t>
            </a:r>
            <a:r>
              <a:rPr spc="-45" dirty="0"/>
              <a:t>SAAVY </a:t>
            </a:r>
            <a:r>
              <a:rPr spc="-10" dirty="0"/>
              <a:t>SECURITY</a:t>
            </a:r>
          </a:p>
        </p:txBody>
      </p:sp>
      <p:sp>
        <p:nvSpPr>
          <p:cNvPr id="3" name="object 3"/>
          <p:cNvSpPr/>
          <p:nvPr/>
        </p:nvSpPr>
        <p:spPr>
          <a:xfrm>
            <a:off x="3589097" y="657538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502679" y="0"/>
                </a:moveTo>
                <a:lnTo>
                  <a:pt x="100539" y="0"/>
                </a:lnTo>
                <a:lnTo>
                  <a:pt x="61404" y="7900"/>
                </a:lnTo>
                <a:lnTo>
                  <a:pt x="29447" y="29447"/>
                </a:lnTo>
                <a:lnTo>
                  <a:pt x="7900" y="61404"/>
                </a:lnTo>
                <a:lnTo>
                  <a:pt x="0" y="100538"/>
                </a:lnTo>
                <a:lnTo>
                  <a:pt x="0" y="535552"/>
                </a:lnTo>
                <a:lnTo>
                  <a:pt x="7900" y="574686"/>
                </a:lnTo>
                <a:lnTo>
                  <a:pt x="29447" y="606643"/>
                </a:lnTo>
                <a:lnTo>
                  <a:pt x="61404" y="628190"/>
                </a:lnTo>
                <a:lnTo>
                  <a:pt x="100539" y="636090"/>
                </a:lnTo>
                <a:lnTo>
                  <a:pt x="502679" y="636090"/>
                </a:lnTo>
                <a:lnTo>
                  <a:pt x="541813" y="628190"/>
                </a:lnTo>
                <a:lnTo>
                  <a:pt x="573771" y="606643"/>
                </a:lnTo>
                <a:lnTo>
                  <a:pt x="595317" y="574686"/>
                </a:lnTo>
                <a:lnTo>
                  <a:pt x="603218" y="535552"/>
                </a:lnTo>
                <a:lnTo>
                  <a:pt x="603218" y="100538"/>
                </a:lnTo>
                <a:lnTo>
                  <a:pt x="595317" y="61404"/>
                </a:lnTo>
                <a:lnTo>
                  <a:pt x="573771" y="29447"/>
                </a:lnTo>
                <a:lnTo>
                  <a:pt x="541813" y="7900"/>
                </a:lnTo>
                <a:lnTo>
                  <a:pt x="502679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89097" y="657538"/>
            <a:ext cx="603250" cy="636270"/>
          </a:xfrm>
          <a:custGeom>
            <a:avLst/>
            <a:gdLst/>
            <a:ahLst/>
            <a:cxnLst/>
            <a:rect l="l" t="t" r="r" b="b"/>
            <a:pathLst>
              <a:path w="603250" h="636269">
                <a:moveTo>
                  <a:pt x="0" y="100538"/>
                </a:moveTo>
                <a:lnTo>
                  <a:pt x="7900" y="61404"/>
                </a:lnTo>
                <a:lnTo>
                  <a:pt x="29447" y="29447"/>
                </a:lnTo>
                <a:lnTo>
                  <a:pt x="61404" y="7900"/>
                </a:lnTo>
                <a:lnTo>
                  <a:pt x="100538" y="0"/>
                </a:lnTo>
                <a:lnTo>
                  <a:pt x="502679" y="0"/>
                </a:lnTo>
                <a:lnTo>
                  <a:pt x="541813" y="7900"/>
                </a:lnTo>
                <a:lnTo>
                  <a:pt x="573770" y="29447"/>
                </a:lnTo>
                <a:lnTo>
                  <a:pt x="595317" y="61404"/>
                </a:lnTo>
                <a:lnTo>
                  <a:pt x="603218" y="100538"/>
                </a:lnTo>
                <a:lnTo>
                  <a:pt x="603218" y="535552"/>
                </a:lnTo>
                <a:lnTo>
                  <a:pt x="595317" y="574686"/>
                </a:lnTo>
                <a:lnTo>
                  <a:pt x="573770" y="606643"/>
                </a:lnTo>
                <a:lnTo>
                  <a:pt x="541813" y="628190"/>
                </a:lnTo>
                <a:lnTo>
                  <a:pt x="502679" y="636091"/>
                </a:lnTo>
                <a:lnTo>
                  <a:pt x="100538" y="636091"/>
                </a:lnTo>
                <a:lnTo>
                  <a:pt x="61404" y="628190"/>
                </a:lnTo>
                <a:lnTo>
                  <a:pt x="29447" y="606643"/>
                </a:lnTo>
                <a:lnTo>
                  <a:pt x="7900" y="574686"/>
                </a:lnTo>
                <a:lnTo>
                  <a:pt x="0" y="535552"/>
                </a:lnTo>
                <a:lnTo>
                  <a:pt x="0" y="10053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80107" y="901034"/>
            <a:ext cx="288925" cy="173990"/>
          </a:xfrm>
          <a:custGeom>
            <a:avLst/>
            <a:gdLst/>
            <a:ahLst/>
            <a:cxnLst/>
            <a:rect l="l" t="t" r="r" b="b"/>
            <a:pathLst>
              <a:path w="288925" h="173990">
                <a:moveTo>
                  <a:pt x="288467" y="111458"/>
                </a:moveTo>
                <a:lnTo>
                  <a:pt x="287967" y="87006"/>
                </a:lnTo>
                <a:lnTo>
                  <a:pt x="277908" y="67077"/>
                </a:lnTo>
                <a:lnTo>
                  <a:pt x="259917" y="53887"/>
                </a:lnTo>
                <a:lnTo>
                  <a:pt x="235619" y="49651"/>
                </a:lnTo>
                <a:lnTo>
                  <a:pt x="226089" y="29523"/>
                </a:lnTo>
                <a:lnTo>
                  <a:pt x="210804" y="13830"/>
                </a:lnTo>
                <a:lnTo>
                  <a:pt x="190609" y="3634"/>
                </a:lnTo>
                <a:lnTo>
                  <a:pt x="166347" y="0"/>
                </a:lnTo>
                <a:lnTo>
                  <a:pt x="132493" y="6341"/>
                </a:lnTo>
                <a:lnTo>
                  <a:pt x="102285" y="23702"/>
                </a:lnTo>
                <a:lnTo>
                  <a:pt x="78665" y="49586"/>
                </a:lnTo>
                <a:lnTo>
                  <a:pt x="64577" y="81495"/>
                </a:lnTo>
                <a:lnTo>
                  <a:pt x="43501" y="81902"/>
                </a:lnTo>
                <a:lnTo>
                  <a:pt x="23890" y="90897"/>
                </a:lnTo>
                <a:lnTo>
                  <a:pt x="8478" y="106552"/>
                </a:lnTo>
                <a:lnTo>
                  <a:pt x="0" y="126941"/>
                </a:lnTo>
                <a:lnTo>
                  <a:pt x="2720" y="154102"/>
                </a:lnTo>
                <a:lnTo>
                  <a:pt x="17241" y="167856"/>
                </a:lnTo>
                <a:lnTo>
                  <a:pt x="33403" y="172763"/>
                </a:lnTo>
                <a:lnTo>
                  <a:pt x="41048" y="173386"/>
                </a:lnTo>
                <a:lnTo>
                  <a:pt x="221100" y="173386"/>
                </a:lnTo>
                <a:lnTo>
                  <a:pt x="230201" y="171398"/>
                </a:lnTo>
                <a:lnTo>
                  <a:pt x="250981" y="162924"/>
                </a:lnTo>
                <a:lnTo>
                  <a:pt x="273664" y="144199"/>
                </a:lnTo>
                <a:lnTo>
                  <a:pt x="288467" y="111458"/>
                </a:lnTo>
                <a:close/>
              </a:path>
            </a:pathLst>
          </a:custGeom>
          <a:ln w="75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37709" y="954867"/>
            <a:ext cx="81915" cy="0"/>
          </a:xfrm>
          <a:custGeom>
            <a:avLst/>
            <a:gdLst/>
            <a:ahLst/>
            <a:cxnLst/>
            <a:rect l="l" t="t" r="r" b="b"/>
            <a:pathLst>
              <a:path w="81914">
                <a:moveTo>
                  <a:pt x="81795" y="0"/>
                </a:moveTo>
                <a:lnTo>
                  <a:pt x="0" y="0"/>
                </a:lnTo>
              </a:path>
            </a:pathLst>
          </a:custGeom>
          <a:ln w="75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83736" y="954867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861" y="0"/>
                </a:moveTo>
                <a:lnTo>
                  <a:pt x="0" y="0"/>
                </a:lnTo>
              </a:path>
            </a:pathLst>
          </a:custGeom>
          <a:ln w="75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27896" y="1007475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833" y="0"/>
                </a:moveTo>
                <a:lnTo>
                  <a:pt x="0" y="0"/>
                </a:lnTo>
              </a:path>
            </a:pathLst>
          </a:custGeom>
          <a:ln w="75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73922" y="1007475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864" y="0"/>
                </a:moveTo>
                <a:lnTo>
                  <a:pt x="0" y="0"/>
                </a:lnTo>
              </a:path>
            </a:pathLst>
          </a:custGeom>
          <a:ln w="75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27896" y="1058858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35833" y="0"/>
                </a:moveTo>
                <a:lnTo>
                  <a:pt x="0" y="0"/>
                </a:lnTo>
              </a:path>
            </a:pathLst>
          </a:custGeom>
          <a:ln w="75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73922" y="105885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864" y="0"/>
                </a:moveTo>
                <a:lnTo>
                  <a:pt x="0" y="0"/>
                </a:lnTo>
              </a:path>
            </a:pathLst>
          </a:custGeom>
          <a:ln w="75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97230" y="909600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861" y="0"/>
                </a:moveTo>
                <a:lnTo>
                  <a:pt x="0" y="0"/>
                </a:lnTo>
              </a:path>
            </a:pathLst>
          </a:custGeom>
          <a:ln w="75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61016" y="1850129"/>
            <a:ext cx="2409825" cy="1767205"/>
          </a:xfrm>
          <a:custGeom>
            <a:avLst/>
            <a:gdLst/>
            <a:ahLst/>
            <a:cxnLst/>
            <a:rect l="l" t="t" r="r" b="b"/>
            <a:pathLst>
              <a:path w="2409825" h="1767204">
                <a:moveTo>
                  <a:pt x="1003985" y="1482811"/>
                </a:moveTo>
                <a:lnTo>
                  <a:pt x="401594" y="1482811"/>
                </a:lnTo>
                <a:lnTo>
                  <a:pt x="739858" y="1767022"/>
                </a:lnTo>
                <a:lnTo>
                  <a:pt x="1003985" y="1482811"/>
                </a:lnTo>
                <a:close/>
              </a:path>
              <a:path w="2409825" h="1767204">
                <a:moveTo>
                  <a:pt x="2162427" y="0"/>
                </a:moveTo>
                <a:lnTo>
                  <a:pt x="247138" y="0"/>
                </a:lnTo>
                <a:lnTo>
                  <a:pt x="197331" y="5021"/>
                </a:lnTo>
                <a:lnTo>
                  <a:pt x="150940" y="19421"/>
                </a:lnTo>
                <a:lnTo>
                  <a:pt x="108960" y="42207"/>
                </a:lnTo>
                <a:lnTo>
                  <a:pt x="72385" y="72385"/>
                </a:lnTo>
                <a:lnTo>
                  <a:pt x="42207" y="108961"/>
                </a:lnTo>
                <a:lnTo>
                  <a:pt x="19421" y="150941"/>
                </a:lnTo>
                <a:lnTo>
                  <a:pt x="5020" y="197332"/>
                </a:lnTo>
                <a:lnTo>
                  <a:pt x="0" y="247139"/>
                </a:lnTo>
                <a:lnTo>
                  <a:pt x="0" y="1235676"/>
                </a:lnTo>
                <a:lnTo>
                  <a:pt x="5020" y="1285479"/>
                </a:lnTo>
                <a:lnTo>
                  <a:pt x="19421" y="1331869"/>
                </a:lnTo>
                <a:lnTo>
                  <a:pt x="42207" y="1373850"/>
                </a:lnTo>
                <a:lnTo>
                  <a:pt x="72385" y="1410426"/>
                </a:lnTo>
                <a:lnTo>
                  <a:pt x="108960" y="1440603"/>
                </a:lnTo>
                <a:lnTo>
                  <a:pt x="150940" y="1463390"/>
                </a:lnTo>
                <a:lnTo>
                  <a:pt x="197331" y="1477790"/>
                </a:lnTo>
                <a:lnTo>
                  <a:pt x="247138" y="1482811"/>
                </a:lnTo>
                <a:lnTo>
                  <a:pt x="2162427" y="1482811"/>
                </a:lnTo>
                <a:lnTo>
                  <a:pt x="2212234" y="1477790"/>
                </a:lnTo>
                <a:lnTo>
                  <a:pt x="2258625" y="1463390"/>
                </a:lnTo>
                <a:lnTo>
                  <a:pt x="2300605" y="1440603"/>
                </a:lnTo>
                <a:lnTo>
                  <a:pt x="2337180" y="1410426"/>
                </a:lnTo>
                <a:lnTo>
                  <a:pt x="2367358" y="1373850"/>
                </a:lnTo>
                <a:lnTo>
                  <a:pt x="2390144" y="1331869"/>
                </a:lnTo>
                <a:lnTo>
                  <a:pt x="2404544" y="1285479"/>
                </a:lnTo>
                <a:lnTo>
                  <a:pt x="2409565" y="1235676"/>
                </a:lnTo>
                <a:lnTo>
                  <a:pt x="2409565" y="247139"/>
                </a:lnTo>
                <a:lnTo>
                  <a:pt x="2404544" y="197332"/>
                </a:lnTo>
                <a:lnTo>
                  <a:pt x="2390144" y="150941"/>
                </a:lnTo>
                <a:lnTo>
                  <a:pt x="2367358" y="108961"/>
                </a:lnTo>
                <a:lnTo>
                  <a:pt x="2337180" y="72385"/>
                </a:lnTo>
                <a:lnTo>
                  <a:pt x="2300605" y="42207"/>
                </a:lnTo>
                <a:lnTo>
                  <a:pt x="2258625" y="19421"/>
                </a:lnTo>
                <a:lnTo>
                  <a:pt x="2212234" y="5021"/>
                </a:lnTo>
                <a:lnTo>
                  <a:pt x="21624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61016" y="1850129"/>
            <a:ext cx="2409825" cy="1767205"/>
          </a:xfrm>
          <a:custGeom>
            <a:avLst/>
            <a:gdLst/>
            <a:ahLst/>
            <a:cxnLst/>
            <a:rect l="l" t="t" r="r" b="b"/>
            <a:pathLst>
              <a:path w="2409825" h="1767204">
                <a:moveTo>
                  <a:pt x="0" y="247139"/>
                </a:moveTo>
                <a:lnTo>
                  <a:pt x="5020" y="197331"/>
                </a:lnTo>
                <a:lnTo>
                  <a:pt x="19421" y="150941"/>
                </a:lnTo>
                <a:lnTo>
                  <a:pt x="42207" y="108961"/>
                </a:lnTo>
                <a:lnTo>
                  <a:pt x="72385" y="72385"/>
                </a:lnTo>
                <a:lnTo>
                  <a:pt x="108961" y="42207"/>
                </a:lnTo>
                <a:lnTo>
                  <a:pt x="150941" y="19421"/>
                </a:lnTo>
                <a:lnTo>
                  <a:pt x="197331" y="5020"/>
                </a:lnTo>
                <a:lnTo>
                  <a:pt x="247138" y="0"/>
                </a:lnTo>
                <a:lnTo>
                  <a:pt x="401594" y="0"/>
                </a:lnTo>
                <a:lnTo>
                  <a:pt x="1003986" y="0"/>
                </a:lnTo>
                <a:lnTo>
                  <a:pt x="2162428" y="0"/>
                </a:lnTo>
                <a:lnTo>
                  <a:pt x="2212235" y="5020"/>
                </a:lnTo>
                <a:lnTo>
                  <a:pt x="2258625" y="19421"/>
                </a:lnTo>
                <a:lnTo>
                  <a:pt x="2300605" y="42207"/>
                </a:lnTo>
                <a:lnTo>
                  <a:pt x="2337181" y="72385"/>
                </a:lnTo>
                <a:lnTo>
                  <a:pt x="2367359" y="108961"/>
                </a:lnTo>
                <a:lnTo>
                  <a:pt x="2390145" y="150941"/>
                </a:lnTo>
                <a:lnTo>
                  <a:pt x="2404546" y="197331"/>
                </a:lnTo>
                <a:lnTo>
                  <a:pt x="2409567" y="247139"/>
                </a:lnTo>
                <a:lnTo>
                  <a:pt x="2409567" y="864973"/>
                </a:lnTo>
                <a:lnTo>
                  <a:pt x="2409567" y="1235677"/>
                </a:lnTo>
                <a:lnTo>
                  <a:pt x="2404546" y="1285479"/>
                </a:lnTo>
                <a:lnTo>
                  <a:pt x="2390145" y="1331869"/>
                </a:lnTo>
                <a:lnTo>
                  <a:pt x="2367359" y="1373849"/>
                </a:lnTo>
                <a:lnTo>
                  <a:pt x="2337181" y="1410425"/>
                </a:lnTo>
                <a:lnTo>
                  <a:pt x="2300605" y="1440603"/>
                </a:lnTo>
                <a:lnTo>
                  <a:pt x="2258625" y="1463389"/>
                </a:lnTo>
                <a:lnTo>
                  <a:pt x="2212235" y="1477790"/>
                </a:lnTo>
                <a:lnTo>
                  <a:pt x="2162428" y="1482811"/>
                </a:lnTo>
                <a:lnTo>
                  <a:pt x="1003986" y="1482811"/>
                </a:lnTo>
                <a:lnTo>
                  <a:pt x="739858" y="1767021"/>
                </a:lnTo>
                <a:lnTo>
                  <a:pt x="401594" y="1482811"/>
                </a:lnTo>
                <a:lnTo>
                  <a:pt x="247138" y="1482811"/>
                </a:lnTo>
                <a:lnTo>
                  <a:pt x="197331" y="1477790"/>
                </a:lnTo>
                <a:lnTo>
                  <a:pt x="150941" y="1463389"/>
                </a:lnTo>
                <a:lnTo>
                  <a:pt x="108961" y="1440603"/>
                </a:lnTo>
                <a:lnTo>
                  <a:pt x="72385" y="1410425"/>
                </a:lnTo>
                <a:lnTo>
                  <a:pt x="42207" y="1373849"/>
                </a:lnTo>
                <a:lnTo>
                  <a:pt x="19421" y="1331869"/>
                </a:lnTo>
                <a:lnTo>
                  <a:pt x="5020" y="1285479"/>
                </a:lnTo>
                <a:lnTo>
                  <a:pt x="0" y="1235672"/>
                </a:lnTo>
                <a:lnTo>
                  <a:pt x="0" y="864973"/>
                </a:lnTo>
                <a:lnTo>
                  <a:pt x="0" y="247139"/>
                </a:lnTo>
                <a:close/>
              </a:path>
            </a:pathLst>
          </a:custGeom>
          <a:ln w="12700">
            <a:solidFill>
              <a:srgbClr val="3197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014264" y="2291588"/>
            <a:ext cx="170307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48309" marR="5080" indent="-435609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solidFill>
                  <a:srgbClr val="3197D6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3197D6"/>
                </a:solidFill>
                <a:latin typeface="Calibri"/>
                <a:cs typeface="Calibri"/>
              </a:rPr>
              <a:t>Firewall </a:t>
            </a:r>
            <a:r>
              <a:rPr sz="1800" spc="-5" dirty="0">
                <a:solidFill>
                  <a:srgbClr val="3197D6"/>
                </a:solidFill>
                <a:latin typeface="Calibri"/>
                <a:cs typeface="Calibri"/>
              </a:rPr>
              <a:t>is</a:t>
            </a:r>
            <a:r>
              <a:rPr sz="1800" spc="-55" dirty="0">
                <a:solidFill>
                  <a:srgbClr val="3197D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197D6"/>
                </a:solidFill>
                <a:latin typeface="Calibri"/>
                <a:cs typeface="Calibri"/>
              </a:rPr>
              <a:t>the  security!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51756" y="1850128"/>
            <a:ext cx="2409825" cy="1767205"/>
          </a:xfrm>
          <a:custGeom>
            <a:avLst/>
            <a:gdLst/>
            <a:ahLst/>
            <a:cxnLst/>
            <a:rect l="l" t="t" r="r" b="b"/>
            <a:pathLst>
              <a:path w="2409825" h="1767204">
                <a:moveTo>
                  <a:pt x="2007971" y="1482810"/>
                </a:moveTo>
                <a:lnTo>
                  <a:pt x="1405580" y="1482810"/>
                </a:lnTo>
                <a:lnTo>
                  <a:pt x="1567759" y="1767020"/>
                </a:lnTo>
                <a:lnTo>
                  <a:pt x="2007971" y="1482810"/>
                </a:lnTo>
                <a:close/>
              </a:path>
              <a:path w="2409825" h="1767204">
                <a:moveTo>
                  <a:pt x="2162427" y="0"/>
                </a:moveTo>
                <a:lnTo>
                  <a:pt x="247138" y="0"/>
                </a:lnTo>
                <a:lnTo>
                  <a:pt x="197331" y="5020"/>
                </a:lnTo>
                <a:lnTo>
                  <a:pt x="150940" y="19421"/>
                </a:lnTo>
                <a:lnTo>
                  <a:pt x="108960" y="42207"/>
                </a:lnTo>
                <a:lnTo>
                  <a:pt x="72385" y="72385"/>
                </a:lnTo>
                <a:lnTo>
                  <a:pt x="42207" y="108960"/>
                </a:lnTo>
                <a:lnTo>
                  <a:pt x="19421" y="150940"/>
                </a:lnTo>
                <a:lnTo>
                  <a:pt x="5020" y="197331"/>
                </a:lnTo>
                <a:lnTo>
                  <a:pt x="0" y="247138"/>
                </a:lnTo>
                <a:lnTo>
                  <a:pt x="0" y="1235676"/>
                </a:lnTo>
                <a:lnTo>
                  <a:pt x="5020" y="1285478"/>
                </a:lnTo>
                <a:lnTo>
                  <a:pt x="19421" y="1331869"/>
                </a:lnTo>
                <a:lnTo>
                  <a:pt x="42207" y="1373849"/>
                </a:lnTo>
                <a:lnTo>
                  <a:pt x="72385" y="1410425"/>
                </a:lnTo>
                <a:lnTo>
                  <a:pt x="108960" y="1440602"/>
                </a:lnTo>
                <a:lnTo>
                  <a:pt x="150940" y="1463388"/>
                </a:lnTo>
                <a:lnTo>
                  <a:pt x="197331" y="1477789"/>
                </a:lnTo>
                <a:lnTo>
                  <a:pt x="247138" y="1482810"/>
                </a:lnTo>
                <a:lnTo>
                  <a:pt x="2162427" y="1482810"/>
                </a:lnTo>
                <a:lnTo>
                  <a:pt x="2212234" y="1477789"/>
                </a:lnTo>
                <a:lnTo>
                  <a:pt x="2258625" y="1463388"/>
                </a:lnTo>
                <a:lnTo>
                  <a:pt x="2300605" y="1440602"/>
                </a:lnTo>
                <a:lnTo>
                  <a:pt x="2337180" y="1410425"/>
                </a:lnTo>
                <a:lnTo>
                  <a:pt x="2367358" y="1373849"/>
                </a:lnTo>
                <a:lnTo>
                  <a:pt x="2390144" y="1331869"/>
                </a:lnTo>
                <a:lnTo>
                  <a:pt x="2404544" y="1285478"/>
                </a:lnTo>
                <a:lnTo>
                  <a:pt x="2409565" y="1235676"/>
                </a:lnTo>
                <a:lnTo>
                  <a:pt x="2409565" y="247138"/>
                </a:lnTo>
                <a:lnTo>
                  <a:pt x="2404544" y="197331"/>
                </a:lnTo>
                <a:lnTo>
                  <a:pt x="2390144" y="150940"/>
                </a:lnTo>
                <a:lnTo>
                  <a:pt x="2367358" y="108960"/>
                </a:lnTo>
                <a:lnTo>
                  <a:pt x="2337180" y="72385"/>
                </a:lnTo>
                <a:lnTo>
                  <a:pt x="2300605" y="42207"/>
                </a:lnTo>
                <a:lnTo>
                  <a:pt x="2258625" y="19421"/>
                </a:lnTo>
                <a:lnTo>
                  <a:pt x="2212234" y="5020"/>
                </a:lnTo>
                <a:lnTo>
                  <a:pt x="21624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51756" y="1850128"/>
            <a:ext cx="2409825" cy="1767205"/>
          </a:xfrm>
          <a:custGeom>
            <a:avLst/>
            <a:gdLst/>
            <a:ahLst/>
            <a:cxnLst/>
            <a:rect l="l" t="t" r="r" b="b"/>
            <a:pathLst>
              <a:path w="2409825" h="1767204">
                <a:moveTo>
                  <a:pt x="0" y="247139"/>
                </a:moveTo>
                <a:lnTo>
                  <a:pt x="5020" y="197331"/>
                </a:lnTo>
                <a:lnTo>
                  <a:pt x="19421" y="150941"/>
                </a:lnTo>
                <a:lnTo>
                  <a:pt x="42207" y="108961"/>
                </a:lnTo>
                <a:lnTo>
                  <a:pt x="72385" y="72385"/>
                </a:lnTo>
                <a:lnTo>
                  <a:pt x="108961" y="42207"/>
                </a:lnTo>
                <a:lnTo>
                  <a:pt x="150941" y="19421"/>
                </a:lnTo>
                <a:lnTo>
                  <a:pt x="197331" y="5020"/>
                </a:lnTo>
                <a:lnTo>
                  <a:pt x="247138" y="0"/>
                </a:lnTo>
                <a:lnTo>
                  <a:pt x="1405581" y="0"/>
                </a:lnTo>
                <a:lnTo>
                  <a:pt x="2007972" y="0"/>
                </a:lnTo>
                <a:lnTo>
                  <a:pt x="2162428" y="0"/>
                </a:lnTo>
                <a:lnTo>
                  <a:pt x="2212235" y="5020"/>
                </a:lnTo>
                <a:lnTo>
                  <a:pt x="2258625" y="19421"/>
                </a:lnTo>
                <a:lnTo>
                  <a:pt x="2300605" y="42207"/>
                </a:lnTo>
                <a:lnTo>
                  <a:pt x="2337181" y="72385"/>
                </a:lnTo>
                <a:lnTo>
                  <a:pt x="2367359" y="108961"/>
                </a:lnTo>
                <a:lnTo>
                  <a:pt x="2390145" y="150941"/>
                </a:lnTo>
                <a:lnTo>
                  <a:pt x="2404546" y="197331"/>
                </a:lnTo>
                <a:lnTo>
                  <a:pt x="2409567" y="247139"/>
                </a:lnTo>
                <a:lnTo>
                  <a:pt x="2409567" y="864973"/>
                </a:lnTo>
                <a:lnTo>
                  <a:pt x="2409567" y="1235677"/>
                </a:lnTo>
                <a:lnTo>
                  <a:pt x="2404546" y="1285479"/>
                </a:lnTo>
                <a:lnTo>
                  <a:pt x="2390145" y="1331869"/>
                </a:lnTo>
                <a:lnTo>
                  <a:pt x="2367359" y="1373849"/>
                </a:lnTo>
                <a:lnTo>
                  <a:pt x="2337181" y="1410425"/>
                </a:lnTo>
                <a:lnTo>
                  <a:pt x="2300605" y="1440603"/>
                </a:lnTo>
                <a:lnTo>
                  <a:pt x="2258625" y="1463389"/>
                </a:lnTo>
                <a:lnTo>
                  <a:pt x="2212235" y="1477790"/>
                </a:lnTo>
                <a:lnTo>
                  <a:pt x="2162428" y="1482811"/>
                </a:lnTo>
                <a:lnTo>
                  <a:pt x="2007972" y="1482811"/>
                </a:lnTo>
                <a:lnTo>
                  <a:pt x="1567760" y="1767021"/>
                </a:lnTo>
                <a:lnTo>
                  <a:pt x="1405581" y="1482811"/>
                </a:lnTo>
                <a:lnTo>
                  <a:pt x="247138" y="1482811"/>
                </a:lnTo>
                <a:lnTo>
                  <a:pt x="197331" y="1477790"/>
                </a:lnTo>
                <a:lnTo>
                  <a:pt x="150941" y="1463389"/>
                </a:lnTo>
                <a:lnTo>
                  <a:pt x="108961" y="1440603"/>
                </a:lnTo>
                <a:lnTo>
                  <a:pt x="72385" y="1410425"/>
                </a:lnTo>
                <a:lnTo>
                  <a:pt x="42207" y="1373849"/>
                </a:lnTo>
                <a:lnTo>
                  <a:pt x="19421" y="1331869"/>
                </a:lnTo>
                <a:lnTo>
                  <a:pt x="5020" y="1285479"/>
                </a:lnTo>
                <a:lnTo>
                  <a:pt x="0" y="1235672"/>
                </a:lnTo>
                <a:lnTo>
                  <a:pt x="0" y="864973"/>
                </a:lnTo>
                <a:lnTo>
                  <a:pt x="0" y="247139"/>
                </a:lnTo>
                <a:close/>
              </a:path>
            </a:pathLst>
          </a:custGeom>
          <a:ln w="12700">
            <a:solidFill>
              <a:srgbClr val="3197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934054" y="2291588"/>
            <a:ext cx="164528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4605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3197D6"/>
                </a:solidFill>
                <a:latin typeface="Calibri"/>
                <a:cs typeface="Calibri"/>
              </a:rPr>
              <a:t>Least Privilege  Immutable </a:t>
            </a:r>
            <a:r>
              <a:rPr sz="1800" spc="-15" dirty="0">
                <a:solidFill>
                  <a:srgbClr val="3197D6"/>
                </a:solidFill>
                <a:latin typeface="Calibri"/>
                <a:cs typeface="Calibri"/>
              </a:rPr>
              <a:t>for</a:t>
            </a:r>
            <a:r>
              <a:rPr sz="1800" spc="-70" dirty="0">
                <a:solidFill>
                  <a:srgbClr val="3197D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197D6"/>
                </a:solidFill>
                <a:latin typeface="Calibri"/>
                <a:cs typeface="Calibri"/>
              </a:rPr>
              <a:t>All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06386" y="1850128"/>
            <a:ext cx="2409825" cy="1811020"/>
          </a:xfrm>
          <a:custGeom>
            <a:avLst/>
            <a:gdLst/>
            <a:ahLst/>
            <a:cxnLst/>
            <a:rect l="l" t="t" r="r" b="b"/>
            <a:pathLst>
              <a:path w="2409825" h="1811020">
                <a:moveTo>
                  <a:pt x="1003985" y="1482810"/>
                </a:moveTo>
                <a:lnTo>
                  <a:pt x="401594" y="1482810"/>
                </a:lnTo>
                <a:lnTo>
                  <a:pt x="1148013" y="1810719"/>
                </a:lnTo>
                <a:lnTo>
                  <a:pt x="1003985" y="1482810"/>
                </a:lnTo>
                <a:close/>
              </a:path>
              <a:path w="2409825" h="1811020">
                <a:moveTo>
                  <a:pt x="2162427" y="0"/>
                </a:moveTo>
                <a:lnTo>
                  <a:pt x="247138" y="0"/>
                </a:lnTo>
                <a:lnTo>
                  <a:pt x="197331" y="5020"/>
                </a:lnTo>
                <a:lnTo>
                  <a:pt x="150940" y="19421"/>
                </a:lnTo>
                <a:lnTo>
                  <a:pt x="108960" y="42207"/>
                </a:lnTo>
                <a:lnTo>
                  <a:pt x="72385" y="72385"/>
                </a:lnTo>
                <a:lnTo>
                  <a:pt x="42207" y="108960"/>
                </a:lnTo>
                <a:lnTo>
                  <a:pt x="19421" y="150940"/>
                </a:lnTo>
                <a:lnTo>
                  <a:pt x="5020" y="197331"/>
                </a:lnTo>
                <a:lnTo>
                  <a:pt x="0" y="247138"/>
                </a:lnTo>
                <a:lnTo>
                  <a:pt x="0" y="1235676"/>
                </a:lnTo>
                <a:lnTo>
                  <a:pt x="5020" y="1285478"/>
                </a:lnTo>
                <a:lnTo>
                  <a:pt x="19421" y="1331869"/>
                </a:lnTo>
                <a:lnTo>
                  <a:pt x="42207" y="1373849"/>
                </a:lnTo>
                <a:lnTo>
                  <a:pt x="72385" y="1410425"/>
                </a:lnTo>
                <a:lnTo>
                  <a:pt x="108960" y="1440602"/>
                </a:lnTo>
                <a:lnTo>
                  <a:pt x="150940" y="1463388"/>
                </a:lnTo>
                <a:lnTo>
                  <a:pt x="197331" y="1477789"/>
                </a:lnTo>
                <a:lnTo>
                  <a:pt x="247138" y="1482810"/>
                </a:lnTo>
                <a:lnTo>
                  <a:pt x="2162427" y="1482810"/>
                </a:lnTo>
                <a:lnTo>
                  <a:pt x="2212234" y="1477789"/>
                </a:lnTo>
                <a:lnTo>
                  <a:pt x="2258625" y="1463388"/>
                </a:lnTo>
                <a:lnTo>
                  <a:pt x="2300605" y="1440602"/>
                </a:lnTo>
                <a:lnTo>
                  <a:pt x="2337180" y="1410425"/>
                </a:lnTo>
                <a:lnTo>
                  <a:pt x="2367358" y="1373849"/>
                </a:lnTo>
                <a:lnTo>
                  <a:pt x="2390144" y="1331869"/>
                </a:lnTo>
                <a:lnTo>
                  <a:pt x="2404544" y="1285478"/>
                </a:lnTo>
                <a:lnTo>
                  <a:pt x="2409565" y="1235676"/>
                </a:lnTo>
                <a:lnTo>
                  <a:pt x="2409565" y="247138"/>
                </a:lnTo>
                <a:lnTo>
                  <a:pt x="2404544" y="197331"/>
                </a:lnTo>
                <a:lnTo>
                  <a:pt x="2390144" y="150940"/>
                </a:lnTo>
                <a:lnTo>
                  <a:pt x="2367358" y="108960"/>
                </a:lnTo>
                <a:lnTo>
                  <a:pt x="2337180" y="72385"/>
                </a:lnTo>
                <a:lnTo>
                  <a:pt x="2300605" y="42207"/>
                </a:lnTo>
                <a:lnTo>
                  <a:pt x="2258625" y="19421"/>
                </a:lnTo>
                <a:lnTo>
                  <a:pt x="2212234" y="5020"/>
                </a:lnTo>
                <a:lnTo>
                  <a:pt x="21624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06386" y="1850128"/>
            <a:ext cx="2409825" cy="1811020"/>
          </a:xfrm>
          <a:custGeom>
            <a:avLst/>
            <a:gdLst/>
            <a:ahLst/>
            <a:cxnLst/>
            <a:rect l="l" t="t" r="r" b="b"/>
            <a:pathLst>
              <a:path w="2409825" h="1811020">
                <a:moveTo>
                  <a:pt x="0" y="247139"/>
                </a:moveTo>
                <a:lnTo>
                  <a:pt x="5020" y="197331"/>
                </a:lnTo>
                <a:lnTo>
                  <a:pt x="19421" y="150941"/>
                </a:lnTo>
                <a:lnTo>
                  <a:pt x="42207" y="108961"/>
                </a:lnTo>
                <a:lnTo>
                  <a:pt x="72385" y="72385"/>
                </a:lnTo>
                <a:lnTo>
                  <a:pt x="108961" y="42207"/>
                </a:lnTo>
                <a:lnTo>
                  <a:pt x="150941" y="19421"/>
                </a:lnTo>
                <a:lnTo>
                  <a:pt x="197331" y="5020"/>
                </a:lnTo>
                <a:lnTo>
                  <a:pt x="247138" y="0"/>
                </a:lnTo>
                <a:lnTo>
                  <a:pt x="401594" y="0"/>
                </a:lnTo>
                <a:lnTo>
                  <a:pt x="1003986" y="0"/>
                </a:lnTo>
                <a:lnTo>
                  <a:pt x="2162428" y="0"/>
                </a:lnTo>
                <a:lnTo>
                  <a:pt x="2212235" y="5020"/>
                </a:lnTo>
                <a:lnTo>
                  <a:pt x="2258625" y="19421"/>
                </a:lnTo>
                <a:lnTo>
                  <a:pt x="2300605" y="42207"/>
                </a:lnTo>
                <a:lnTo>
                  <a:pt x="2337181" y="72385"/>
                </a:lnTo>
                <a:lnTo>
                  <a:pt x="2367359" y="108961"/>
                </a:lnTo>
                <a:lnTo>
                  <a:pt x="2390145" y="150941"/>
                </a:lnTo>
                <a:lnTo>
                  <a:pt x="2404546" y="197331"/>
                </a:lnTo>
                <a:lnTo>
                  <a:pt x="2409567" y="247139"/>
                </a:lnTo>
                <a:lnTo>
                  <a:pt x="2409567" y="864973"/>
                </a:lnTo>
                <a:lnTo>
                  <a:pt x="2409567" y="1235677"/>
                </a:lnTo>
                <a:lnTo>
                  <a:pt x="2404546" y="1285479"/>
                </a:lnTo>
                <a:lnTo>
                  <a:pt x="2390145" y="1331869"/>
                </a:lnTo>
                <a:lnTo>
                  <a:pt x="2367359" y="1373849"/>
                </a:lnTo>
                <a:lnTo>
                  <a:pt x="2337181" y="1410425"/>
                </a:lnTo>
                <a:lnTo>
                  <a:pt x="2300605" y="1440603"/>
                </a:lnTo>
                <a:lnTo>
                  <a:pt x="2258625" y="1463389"/>
                </a:lnTo>
                <a:lnTo>
                  <a:pt x="2212235" y="1477790"/>
                </a:lnTo>
                <a:lnTo>
                  <a:pt x="2162428" y="1482811"/>
                </a:lnTo>
                <a:lnTo>
                  <a:pt x="1003986" y="1482811"/>
                </a:lnTo>
                <a:lnTo>
                  <a:pt x="1148015" y="1810720"/>
                </a:lnTo>
                <a:lnTo>
                  <a:pt x="401594" y="1482811"/>
                </a:lnTo>
                <a:lnTo>
                  <a:pt x="247138" y="1482811"/>
                </a:lnTo>
                <a:lnTo>
                  <a:pt x="197331" y="1477790"/>
                </a:lnTo>
                <a:lnTo>
                  <a:pt x="150941" y="1463389"/>
                </a:lnTo>
                <a:lnTo>
                  <a:pt x="108961" y="1440603"/>
                </a:lnTo>
                <a:lnTo>
                  <a:pt x="72385" y="1410425"/>
                </a:lnTo>
                <a:lnTo>
                  <a:pt x="42207" y="1373849"/>
                </a:lnTo>
                <a:lnTo>
                  <a:pt x="19421" y="1331869"/>
                </a:lnTo>
                <a:lnTo>
                  <a:pt x="5020" y="1285479"/>
                </a:lnTo>
                <a:lnTo>
                  <a:pt x="0" y="1235672"/>
                </a:lnTo>
                <a:lnTo>
                  <a:pt x="0" y="864973"/>
                </a:lnTo>
                <a:lnTo>
                  <a:pt x="0" y="247139"/>
                </a:lnTo>
                <a:close/>
              </a:path>
            </a:pathLst>
          </a:custGeom>
          <a:ln w="12700">
            <a:solidFill>
              <a:srgbClr val="3197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227763" y="2291588"/>
            <a:ext cx="116776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59055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3197D6"/>
                </a:solidFill>
                <a:latin typeface="Calibri"/>
                <a:cs typeface="Calibri"/>
              </a:rPr>
              <a:t>Window </a:t>
            </a:r>
            <a:r>
              <a:rPr sz="1800" dirty="0">
                <a:solidFill>
                  <a:srgbClr val="3197D6"/>
                </a:solidFill>
                <a:latin typeface="Calibri"/>
                <a:cs typeface="Calibri"/>
              </a:rPr>
              <a:t>of  </a:t>
            </a:r>
            <a:r>
              <a:rPr sz="1800" spc="-5" dirty="0">
                <a:solidFill>
                  <a:srgbClr val="3197D6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3197D6"/>
                </a:solidFill>
                <a:latin typeface="Calibri"/>
                <a:cs typeface="Calibri"/>
              </a:rPr>
              <a:t>ppo</a:t>
            </a:r>
            <a:r>
              <a:rPr sz="1800" spc="-5" dirty="0">
                <a:solidFill>
                  <a:srgbClr val="3197D6"/>
                </a:solidFill>
                <a:latin typeface="Calibri"/>
                <a:cs typeface="Calibri"/>
              </a:rPr>
              <a:t>rt</a:t>
            </a:r>
            <a:r>
              <a:rPr sz="1800" dirty="0">
                <a:solidFill>
                  <a:srgbClr val="3197D6"/>
                </a:solidFill>
                <a:latin typeface="Calibri"/>
                <a:cs typeface="Calibri"/>
              </a:rPr>
              <a:t>uni</a:t>
            </a:r>
            <a:r>
              <a:rPr sz="1800" spc="-5" dirty="0">
                <a:solidFill>
                  <a:srgbClr val="3197D6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3197D6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847088" y="3797808"/>
            <a:ext cx="1627632" cy="1487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09032" y="3764279"/>
            <a:ext cx="1310639" cy="1554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75898" y="5736656"/>
            <a:ext cx="9904730" cy="0"/>
          </a:xfrm>
          <a:custGeom>
            <a:avLst/>
            <a:gdLst/>
            <a:ahLst/>
            <a:cxnLst/>
            <a:rect l="l" t="t" r="r" b="b"/>
            <a:pathLst>
              <a:path w="9904730">
                <a:moveTo>
                  <a:pt x="0" y="0"/>
                </a:moveTo>
                <a:lnTo>
                  <a:pt x="9904396" y="1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126780" y="5915659"/>
            <a:ext cx="1059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YESTERDAY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93370" y="5915659"/>
            <a:ext cx="1224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TOMORROW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84798" y="5915659"/>
            <a:ext cx="645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1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250935" y="3797808"/>
            <a:ext cx="1520952" cy="1520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43305"/>
            <a:ext cx="4655185" cy="127000"/>
          </a:xfrm>
          <a:custGeom>
            <a:avLst/>
            <a:gdLst/>
            <a:ahLst/>
            <a:cxnLst/>
            <a:rect l="l" t="t" r="r" b="b"/>
            <a:pathLst>
              <a:path w="4655185" h="127000">
                <a:moveTo>
                  <a:pt x="4591250" y="0"/>
                </a:moveTo>
                <a:lnTo>
                  <a:pt x="4566533" y="4990"/>
                </a:lnTo>
                <a:lnTo>
                  <a:pt x="4546349" y="18598"/>
                </a:lnTo>
                <a:lnTo>
                  <a:pt x="4532740" y="38783"/>
                </a:lnTo>
                <a:lnTo>
                  <a:pt x="4530314" y="50799"/>
                </a:lnTo>
                <a:lnTo>
                  <a:pt x="4591250" y="50800"/>
                </a:lnTo>
                <a:lnTo>
                  <a:pt x="4591250" y="76200"/>
                </a:lnTo>
                <a:lnTo>
                  <a:pt x="4530314" y="76200"/>
                </a:lnTo>
                <a:lnTo>
                  <a:pt x="4532740" y="88216"/>
                </a:lnTo>
                <a:lnTo>
                  <a:pt x="4546349" y="108401"/>
                </a:lnTo>
                <a:lnTo>
                  <a:pt x="4566533" y="122009"/>
                </a:lnTo>
                <a:lnTo>
                  <a:pt x="4591250" y="127000"/>
                </a:lnTo>
                <a:lnTo>
                  <a:pt x="4615967" y="122009"/>
                </a:lnTo>
                <a:lnTo>
                  <a:pt x="4636151" y="108401"/>
                </a:lnTo>
                <a:lnTo>
                  <a:pt x="4649760" y="88216"/>
                </a:lnTo>
                <a:lnTo>
                  <a:pt x="4652186" y="76200"/>
                </a:lnTo>
                <a:lnTo>
                  <a:pt x="4591250" y="76200"/>
                </a:lnTo>
                <a:lnTo>
                  <a:pt x="4652186" y="76198"/>
                </a:lnTo>
                <a:lnTo>
                  <a:pt x="4654750" y="63500"/>
                </a:lnTo>
                <a:lnTo>
                  <a:pt x="4649760" y="38783"/>
                </a:lnTo>
                <a:lnTo>
                  <a:pt x="4636151" y="18598"/>
                </a:lnTo>
                <a:lnTo>
                  <a:pt x="4615967" y="4990"/>
                </a:lnTo>
                <a:lnTo>
                  <a:pt x="4591250" y="0"/>
                </a:lnTo>
                <a:close/>
              </a:path>
              <a:path w="4655185" h="127000">
                <a:moveTo>
                  <a:pt x="4530314" y="50799"/>
                </a:moveTo>
                <a:lnTo>
                  <a:pt x="4527750" y="63500"/>
                </a:lnTo>
                <a:lnTo>
                  <a:pt x="4530314" y="76199"/>
                </a:lnTo>
                <a:lnTo>
                  <a:pt x="4591250" y="76200"/>
                </a:lnTo>
                <a:lnTo>
                  <a:pt x="4591250" y="50800"/>
                </a:lnTo>
                <a:lnTo>
                  <a:pt x="4530314" y="50799"/>
                </a:lnTo>
                <a:close/>
              </a:path>
              <a:path w="4655185" h="127000">
                <a:moveTo>
                  <a:pt x="0" y="50798"/>
                </a:moveTo>
                <a:lnTo>
                  <a:pt x="0" y="76198"/>
                </a:lnTo>
                <a:lnTo>
                  <a:pt x="4530314" y="76199"/>
                </a:lnTo>
                <a:lnTo>
                  <a:pt x="4527750" y="63500"/>
                </a:lnTo>
                <a:lnTo>
                  <a:pt x="4530314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09261" y="123444"/>
            <a:ext cx="16179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0" dirty="0">
                <a:latin typeface="Calibri"/>
                <a:cs typeface="Calibri"/>
              </a:rPr>
              <a:t>r</a:t>
            </a:r>
            <a:r>
              <a:rPr b="0" spc="-5" dirty="0">
                <a:latin typeface="Calibri"/>
                <a:cs typeface="Calibri"/>
              </a:rPr>
              <a:t>es</a:t>
            </a:r>
            <a:r>
              <a:rPr b="0" dirty="0">
                <a:latin typeface="Calibri"/>
                <a:cs typeface="Calibri"/>
              </a:rPr>
              <a:t>o</a:t>
            </a:r>
            <a:r>
              <a:rPr b="0" spc="5" dirty="0">
                <a:latin typeface="Calibri"/>
                <a:cs typeface="Calibri"/>
              </a:rPr>
              <a:t>u</a:t>
            </a:r>
            <a:r>
              <a:rPr b="0" spc="-55" dirty="0">
                <a:latin typeface="Calibri"/>
                <a:cs typeface="Calibri"/>
              </a:rPr>
              <a:t>r</a:t>
            </a:r>
            <a:r>
              <a:rPr b="0" spc="-5" dirty="0">
                <a:latin typeface="Calibri"/>
                <a:cs typeface="Calibri"/>
              </a:rPr>
              <a:t>ce</a:t>
            </a:r>
            <a:r>
              <a:rPr b="0" dirty="0">
                <a:latin typeface="Calibri"/>
                <a:cs typeface="Calibri"/>
              </a:rPr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62647" y="926084"/>
            <a:ext cx="9351645" cy="550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 indent="-127635">
              <a:lnSpc>
                <a:spcPct val="100000"/>
              </a:lnSpc>
              <a:spcBef>
                <a:spcPts val="100"/>
              </a:spcBef>
              <a:buSzPct val="91666"/>
              <a:buAutoNum type="arabicPeriod"/>
              <a:tabLst>
                <a:tab pos="140335" algn="l"/>
              </a:tabLst>
            </a:pP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Tesla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Exposed Dashboard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https://redlock.io/blog/cryptojacking-tesla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AutoNum type="arabicPeriod"/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5000"/>
              </a:lnSpc>
              <a:buSzPct val="91666"/>
              <a:buAutoNum type="arabicPeriod"/>
              <a:tabLst>
                <a:tab pos="140335" algn="l"/>
              </a:tabLst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Weight Watchers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Exposed Dashboard </a:t>
            </a:r>
            <a:r>
              <a:rPr sz="12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https://kromtech.com/blog/security-center/weightwatchers-exposure-a-simple-yet-powerful-lesson-  in-cloud-security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</a:pPr>
            <a:endParaRPr sz="1350">
              <a:latin typeface="Arial"/>
              <a:cs typeface="Arial"/>
            </a:endParaRPr>
          </a:p>
          <a:p>
            <a:pPr marL="12700" marR="3364865">
              <a:lnSpc>
                <a:spcPts val="1390"/>
              </a:lnSpc>
              <a:buSzPct val="91666"/>
              <a:buAutoNum type="arabicPeriod"/>
              <a:tabLst>
                <a:tab pos="140335" algn="l"/>
              </a:tabLst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Lacework Containers at Risk Report </a:t>
            </a:r>
            <a:r>
              <a:rPr sz="12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https://info.lacework.com/hubfs/Containers%20At-  Risk_%20A%20Review%20of%2021,000%20Cloud%20Environments.pdf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"/>
              <a:buAutoNum type="arabicPeriod"/>
            </a:pPr>
            <a:endParaRPr sz="1200">
              <a:latin typeface="Arial"/>
              <a:cs typeface="Arial"/>
            </a:endParaRPr>
          </a:p>
          <a:p>
            <a:pPr marL="139700" indent="-127635">
              <a:lnSpc>
                <a:spcPct val="100000"/>
              </a:lnSpc>
              <a:spcBef>
                <a:spcPts val="5"/>
              </a:spcBef>
              <a:buSzPct val="91666"/>
              <a:buAutoNum type="arabicPeriod"/>
              <a:tabLst>
                <a:tab pos="140335" algn="l"/>
              </a:tabLst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CVE-2018-1002105 Github Page </a:t>
            </a:r>
            <a:r>
              <a:rPr sz="12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https://github.com/kubernetes/kubernetes/issues/71411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AutoNum type="arabicPeriod"/>
            </a:pPr>
            <a:endParaRPr sz="1250">
              <a:latin typeface="Arial"/>
              <a:cs typeface="Arial"/>
            </a:endParaRPr>
          </a:p>
          <a:p>
            <a:pPr marL="139700" indent="-127635">
              <a:lnSpc>
                <a:spcPct val="100000"/>
              </a:lnSpc>
              <a:buSzPct val="91666"/>
              <a:buAutoNum type="arabicPeriod"/>
              <a:tabLst>
                <a:tab pos="140335" algn="l"/>
              </a:tabLst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Kubelet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Reference Page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https://kubernetes.io/docs/reference/command-line-tools-reference/kubelet-authentication-authorization/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AutoNum type="arabicPeriod"/>
            </a:pPr>
            <a:endParaRPr sz="1100">
              <a:latin typeface="Arial"/>
              <a:cs typeface="Arial"/>
            </a:endParaRPr>
          </a:p>
          <a:p>
            <a:pPr marL="12700" marR="164465">
              <a:lnSpc>
                <a:spcPct val="105000"/>
              </a:lnSpc>
              <a:buSzPct val="91666"/>
              <a:buAutoNum type="arabicPeriod"/>
              <a:tabLst>
                <a:tab pos="140335" algn="l"/>
              </a:tabLst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Compromising Kubernetes Through Kubelet Blog </a:t>
            </a:r>
            <a:r>
              <a:rPr sz="12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https://medium.com/handy-tech/analysis-of-a-kubernetes-hack-backdooring-through-  kubelet-823be5c3d67c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AutoNum type="arabicPeriod"/>
            </a:pPr>
            <a:endParaRPr sz="1250">
              <a:latin typeface="Arial"/>
              <a:cs typeface="Arial"/>
            </a:endParaRPr>
          </a:p>
          <a:p>
            <a:pPr marL="139700" indent="-127635">
              <a:lnSpc>
                <a:spcPct val="100000"/>
              </a:lnSpc>
              <a:buSzPct val="91666"/>
              <a:buAutoNum type="arabicPeriod"/>
              <a:tabLst>
                <a:tab pos="140335" algn="l"/>
              </a:tabLst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Shopify Hack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https://hackerone.com/reports/341876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"/>
              <a:buAutoNum type="arabicPeriod"/>
            </a:pPr>
            <a:endParaRPr sz="1150">
              <a:latin typeface="Arial"/>
              <a:cs typeface="Arial"/>
            </a:endParaRPr>
          </a:p>
          <a:p>
            <a:pPr marL="139700" indent="-127635">
              <a:lnSpc>
                <a:spcPct val="100000"/>
              </a:lnSpc>
              <a:buSzPct val="91666"/>
              <a:buAutoNum type="arabicPeriod"/>
              <a:tabLst>
                <a:tab pos="140335" algn="l"/>
              </a:tabLst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Exposed etcd Clusters Blog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https://elweb.co/the-security-footgun-in-etcd/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AutoNum type="arabicPeriod"/>
            </a:pPr>
            <a:endParaRPr sz="1250">
              <a:latin typeface="Arial"/>
              <a:cs typeface="Arial"/>
            </a:endParaRPr>
          </a:p>
          <a:p>
            <a:pPr marL="139700" indent="-127635">
              <a:lnSpc>
                <a:spcPct val="100000"/>
              </a:lnSpc>
              <a:buSzPct val="91666"/>
              <a:buAutoNum type="arabicPeriod"/>
              <a:tabLst>
                <a:tab pos="140335" algn="l"/>
              </a:tabLst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Lacework exposed etcd Clusters Blog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</a:t>
            </a:r>
            <a:r>
              <a:rPr sz="12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www.lacework.com/etcd-thousands-of-clusters-open/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</a:pPr>
            <a:endParaRPr sz="1350">
              <a:latin typeface="Arial"/>
              <a:cs typeface="Arial"/>
            </a:endParaRPr>
          </a:p>
          <a:p>
            <a:pPr marL="12700" marR="147320">
              <a:lnSpc>
                <a:spcPts val="1390"/>
              </a:lnSpc>
              <a:buSzPct val="91666"/>
              <a:buAutoNum type="arabicPeriod"/>
              <a:tabLst>
                <a:tab pos="224154" algn="l"/>
              </a:tabLst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Backdoored Docker Images </a:t>
            </a:r>
            <a:r>
              <a:rPr sz="12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https://arstechnica.com/information-technology/2018/06/backdoored-images-downloaded-5-million-times-  finally-removed-from-docker-hub/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"/>
              <a:buAutoNum type="arabicPeriod"/>
            </a:pPr>
            <a:endParaRPr sz="1150">
              <a:latin typeface="Arial"/>
              <a:cs typeface="Arial"/>
            </a:endParaRPr>
          </a:p>
          <a:p>
            <a:pPr marL="12700" marR="240029">
              <a:lnSpc>
                <a:spcPct val="105000"/>
              </a:lnSpc>
              <a:buSzPct val="91666"/>
              <a:buAutoNum type="arabicPeriod"/>
              <a:tabLst>
                <a:tab pos="224154" algn="l"/>
              </a:tabLst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Twistlock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Blog on CVE-2017-1002101</a:t>
            </a:r>
            <a:r>
              <a:rPr sz="12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</a:t>
            </a:r>
            <a:r>
              <a:rPr sz="12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www.twistlock.com/labs-blog/deep-dive-severe-kubernetes-vulnerability-date-cve-2017- </a:t>
            </a:r>
            <a:r>
              <a:rPr sz="12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1002101/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"/>
              <a:buAutoNum type="arabicPeriod"/>
            </a:pPr>
            <a:endParaRPr sz="1150">
              <a:latin typeface="Arial"/>
              <a:cs typeface="Arial"/>
            </a:endParaRPr>
          </a:p>
          <a:p>
            <a:pPr marL="223520" indent="-211454">
              <a:lnSpc>
                <a:spcPct val="100000"/>
              </a:lnSpc>
              <a:buSzPct val="91666"/>
              <a:buAutoNum type="arabicPeriod"/>
              <a:tabLst>
                <a:tab pos="224154" algn="l"/>
              </a:tabLst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Attacking and Defending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Kubernetes Cluster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Webinar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https://vimeo.com/277901517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AutoNum type="arabicPeriod"/>
            </a:pPr>
            <a:endParaRPr sz="1250">
              <a:latin typeface="Arial"/>
              <a:cs typeface="Arial"/>
            </a:endParaRPr>
          </a:p>
          <a:p>
            <a:pPr marL="266700" indent="-254000">
              <a:lnSpc>
                <a:spcPct val="100000"/>
              </a:lnSpc>
              <a:spcBef>
                <a:spcPts val="5"/>
              </a:spcBef>
              <a:buSzPct val="91666"/>
              <a:buAutoNum type="arabicPeriod"/>
              <a:tabLst>
                <a:tab pos="266700" algn="l"/>
              </a:tabLst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Kubernetes Illustrated Children's Guide:</a:t>
            </a:r>
            <a:r>
              <a:rPr sz="1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https://youtu.be/4ht22ReBjno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7289" y="556259"/>
            <a:ext cx="72764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THREATS </a:t>
            </a:r>
            <a:r>
              <a:rPr dirty="0"/>
              <a:t>&amp; </a:t>
            </a:r>
            <a:r>
              <a:rPr spc="-10" dirty="0"/>
              <a:t>RISKS FOR </a:t>
            </a:r>
            <a:r>
              <a:rPr spc="-15" dirty="0"/>
              <a:t>CLOUD</a:t>
            </a:r>
            <a:r>
              <a:rPr spc="-5" dirty="0"/>
              <a:t> </a:t>
            </a:r>
            <a:r>
              <a:rPr spc="-20" dirty="0"/>
              <a:t>WORKLOADS</a:t>
            </a:r>
          </a:p>
        </p:txBody>
      </p:sp>
      <p:sp>
        <p:nvSpPr>
          <p:cNvPr id="3" name="object 3"/>
          <p:cNvSpPr/>
          <p:nvPr/>
        </p:nvSpPr>
        <p:spPr>
          <a:xfrm>
            <a:off x="6948482" y="2188852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4" h="789305">
                <a:moveTo>
                  <a:pt x="657603" y="0"/>
                </a:moveTo>
                <a:lnTo>
                  <a:pt x="131523" y="0"/>
                </a:lnTo>
                <a:lnTo>
                  <a:pt x="80329" y="10335"/>
                </a:lnTo>
                <a:lnTo>
                  <a:pt x="38522" y="38522"/>
                </a:lnTo>
                <a:lnTo>
                  <a:pt x="10335" y="80328"/>
                </a:lnTo>
                <a:lnTo>
                  <a:pt x="0" y="131523"/>
                </a:lnTo>
                <a:lnTo>
                  <a:pt x="0" y="657602"/>
                </a:lnTo>
                <a:lnTo>
                  <a:pt x="10335" y="708797"/>
                </a:lnTo>
                <a:lnTo>
                  <a:pt x="38522" y="750603"/>
                </a:lnTo>
                <a:lnTo>
                  <a:pt x="80329" y="778790"/>
                </a:lnTo>
                <a:lnTo>
                  <a:pt x="131523" y="789125"/>
                </a:lnTo>
                <a:lnTo>
                  <a:pt x="657603" y="789125"/>
                </a:lnTo>
                <a:lnTo>
                  <a:pt x="708797" y="778790"/>
                </a:lnTo>
                <a:lnTo>
                  <a:pt x="750603" y="750603"/>
                </a:lnTo>
                <a:lnTo>
                  <a:pt x="778790" y="708797"/>
                </a:lnTo>
                <a:lnTo>
                  <a:pt x="789125" y="657602"/>
                </a:lnTo>
                <a:lnTo>
                  <a:pt x="789125" y="131523"/>
                </a:lnTo>
                <a:lnTo>
                  <a:pt x="778790" y="80328"/>
                </a:lnTo>
                <a:lnTo>
                  <a:pt x="750603" y="38522"/>
                </a:lnTo>
                <a:lnTo>
                  <a:pt x="708797" y="10335"/>
                </a:lnTo>
                <a:lnTo>
                  <a:pt x="657603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48482" y="2188852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4" h="789305">
                <a:moveTo>
                  <a:pt x="0" y="131523"/>
                </a:moveTo>
                <a:lnTo>
                  <a:pt x="10335" y="80328"/>
                </a:lnTo>
                <a:lnTo>
                  <a:pt x="38522" y="38522"/>
                </a:lnTo>
                <a:lnTo>
                  <a:pt x="80328" y="10335"/>
                </a:lnTo>
                <a:lnTo>
                  <a:pt x="131523" y="0"/>
                </a:lnTo>
                <a:lnTo>
                  <a:pt x="657602" y="0"/>
                </a:lnTo>
                <a:lnTo>
                  <a:pt x="708797" y="10335"/>
                </a:lnTo>
                <a:lnTo>
                  <a:pt x="750603" y="38522"/>
                </a:lnTo>
                <a:lnTo>
                  <a:pt x="778790" y="80328"/>
                </a:lnTo>
                <a:lnTo>
                  <a:pt x="789126" y="131523"/>
                </a:lnTo>
                <a:lnTo>
                  <a:pt x="789126" y="657602"/>
                </a:lnTo>
                <a:lnTo>
                  <a:pt x="778790" y="708797"/>
                </a:lnTo>
                <a:lnTo>
                  <a:pt x="750603" y="750603"/>
                </a:lnTo>
                <a:lnTo>
                  <a:pt x="708797" y="778790"/>
                </a:lnTo>
                <a:lnTo>
                  <a:pt x="657602" y="789126"/>
                </a:lnTo>
                <a:lnTo>
                  <a:pt x="131523" y="789126"/>
                </a:lnTo>
                <a:lnTo>
                  <a:pt x="80328" y="778790"/>
                </a:lnTo>
                <a:lnTo>
                  <a:pt x="38522" y="750603"/>
                </a:lnTo>
                <a:lnTo>
                  <a:pt x="10335" y="708797"/>
                </a:lnTo>
                <a:lnTo>
                  <a:pt x="0" y="657602"/>
                </a:lnTo>
                <a:lnTo>
                  <a:pt x="0" y="131523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26156" y="3197859"/>
            <a:ext cx="103378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83820" marR="5080" indent="-71755">
              <a:lnSpc>
                <a:spcPts val="1900"/>
              </a:lnSpc>
              <a:spcBef>
                <a:spcPts val="18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Disclosure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53656" y="2343911"/>
            <a:ext cx="368807" cy="496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68122" y="2236275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4" h="789305">
                <a:moveTo>
                  <a:pt x="657602" y="0"/>
                </a:moveTo>
                <a:lnTo>
                  <a:pt x="131523" y="0"/>
                </a:lnTo>
                <a:lnTo>
                  <a:pt x="80329" y="10335"/>
                </a:lnTo>
                <a:lnTo>
                  <a:pt x="38522" y="38522"/>
                </a:lnTo>
                <a:lnTo>
                  <a:pt x="10335" y="80328"/>
                </a:lnTo>
                <a:lnTo>
                  <a:pt x="0" y="131523"/>
                </a:lnTo>
                <a:lnTo>
                  <a:pt x="0" y="657602"/>
                </a:lnTo>
                <a:lnTo>
                  <a:pt x="10335" y="708797"/>
                </a:lnTo>
                <a:lnTo>
                  <a:pt x="38522" y="750603"/>
                </a:lnTo>
                <a:lnTo>
                  <a:pt x="80329" y="778790"/>
                </a:lnTo>
                <a:lnTo>
                  <a:pt x="131523" y="789125"/>
                </a:lnTo>
                <a:lnTo>
                  <a:pt x="657602" y="789125"/>
                </a:lnTo>
                <a:lnTo>
                  <a:pt x="708797" y="778790"/>
                </a:lnTo>
                <a:lnTo>
                  <a:pt x="750603" y="750603"/>
                </a:lnTo>
                <a:lnTo>
                  <a:pt x="778790" y="708797"/>
                </a:lnTo>
                <a:lnTo>
                  <a:pt x="789125" y="657602"/>
                </a:lnTo>
                <a:lnTo>
                  <a:pt x="789125" y="131523"/>
                </a:lnTo>
                <a:lnTo>
                  <a:pt x="778790" y="80328"/>
                </a:lnTo>
                <a:lnTo>
                  <a:pt x="750603" y="38522"/>
                </a:lnTo>
                <a:lnTo>
                  <a:pt x="708797" y="10335"/>
                </a:lnTo>
                <a:lnTo>
                  <a:pt x="657602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68122" y="2236275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4" h="789305">
                <a:moveTo>
                  <a:pt x="0" y="131523"/>
                </a:moveTo>
                <a:lnTo>
                  <a:pt x="10335" y="80328"/>
                </a:lnTo>
                <a:lnTo>
                  <a:pt x="38522" y="38522"/>
                </a:lnTo>
                <a:lnTo>
                  <a:pt x="80328" y="10335"/>
                </a:lnTo>
                <a:lnTo>
                  <a:pt x="131523" y="0"/>
                </a:lnTo>
                <a:lnTo>
                  <a:pt x="657602" y="0"/>
                </a:lnTo>
                <a:lnTo>
                  <a:pt x="708797" y="10335"/>
                </a:lnTo>
                <a:lnTo>
                  <a:pt x="750603" y="38522"/>
                </a:lnTo>
                <a:lnTo>
                  <a:pt x="778790" y="80328"/>
                </a:lnTo>
                <a:lnTo>
                  <a:pt x="789126" y="131523"/>
                </a:lnTo>
                <a:lnTo>
                  <a:pt x="789126" y="657602"/>
                </a:lnTo>
                <a:lnTo>
                  <a:pt x="778790" y="708797"/>
                </a:lnTo>
                <a:lnTo>
                  <a:pt x="750603" y="750603"/>
                </a:lnTo>
                <a:lnTo>
                  <a:pt x="708797" y="778790"/>
                </a:lnTo>
                <a:lnTo>
                  <a:pt x="657602" y="789126"/>
                </a:lnTo>
                <a:lnTo>
                  <a:pt x="131523" y="789126"/>
                </a:lnTo>
                <a:lnTo>
                  <a:pt x="80328" y="778790"/>
                </a:lnTo>
                <a:lnTo>
                  <a:pt x="38522" y="750603"/>
                </a:lnTo>
                <a:lnTo>
                  <a:pt x="10335" y="708797"/>
                </a:lnTo>
                <a:lnTo>
                  <a:pt x="0" y="657602"/>
                </a:lnTo>
                <a:lnTo>
                  <a:pt x="0" y="131523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253782" y="3243579"/>
            <a:ext cx="12179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16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Losses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579864" y="2441448"/>
            <a:ext cx="585216" cy="332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32952" y="2239205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4" h="789305">
                <a:moveTo>
                  <a:pt x="657602" y="0"/>
                </a:moveTo>
                <a:lnTo>
                  <a:pt x="131523" y="0"/>
                </a:lnTo>
                <a:lnTo>
                  <a:pt x="80328" y="10335"/>
                </a:lnTo>
                <a:lnTo>
                  <a:pt x="38522" y="38522"/>
                </a:lnTo>
                <a:lnTo>
                  <a:pt x="10335" y="80329"/>
                </a:lnTo>
                <a:lnTo>
                  <a:pt x="0" y="131523"/>
                </a:lnTo>
                <a:lnTo>
                  <a:pt x="0" y="657602"/>
                </a:lnTo>
                <a:lnTo>
                  <a:pt x="10335" y="708797"/>
                </a:lnTo>
                <a:lnTo>
                  <a:pt x="38522" y="750603"/>
                </a:lnTo>
                <a:lnTo>
                  <a:pt x="80328" y="778790"/>
                </a:lnTo>
                <a:lnTo>
                  <a:pt x="131523" y="789125"/>
                </a:lnTo>
                <a:lnTo>
                  <a:pt x="657602" y="789125"/>
                </a:lnTo>
                <a:lnTo>
                  <a:pt x="708797" y="778790"/>
                </a:lnTo>
                <a:lnTo>
                  <a:pt x="750603" y="750603"/>
                </a:lnTo>
                <a:lnTo>
                  <a:pt x="778790" y="708797"/>
                </a:lnTo>
                <a:lnTo>
                  <a:pt x="789125" y="657602"/>
                </a:lnTo>
                <a:lnTo>
                  <a:pt x="789125" y="131523"/>
                </a:lnTo>
                <a:lnTo>
                  <a:pt x="778790" y="80329"/>
                </a:lnTo>
                <a:lnTo>
                  <a:pt x="750603" y="38522"/>
                </a:lnTo>
                <a:lnTo>
                  <a:pt x="708797" y="10335"/>
                </a:lnTo>
                <a:lnTo>
                  <a:pt x="657602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32952" y="2239205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4" h="789305">
                <a:moveTo>
                  <a:pt x="0" y="131523"/>
                </a:moveTo>
                <a:lnTo>
                  <a:pt x="10335" y="80328"/>
                </a:lnTo>
                <a:lnTo>
                  <a:pt x="38522" y="38522"/>
                </a:lnTo>
                <a:lnTo>
                  <a:pt x="80328" y="10335"/>
                </a:lnTo>
                <a:lnTo>
                  <a:pt x="131523" y="0"/>
                </a:lnTo>
                <a:lnTo>
                  <a:pt x="657602" y="0"/>
                </a:lnTo>
                <a:lnTo>
                  <a:pt x="708797" y="10335"/>
                </a:lnTo>
                <a:lnTo>
                  <a:pt x="750603" y="38522"/>
                </a:lnTo>
                <a:lnTo>
                  <a:pt x="778790" y="80328"/>
                </a:lnTo>
                <a:lnTo>
                  <a:pt x="789126" y="131523"/>
                </a:lnTo>
                <a:lnTo>
                  <a:pt x="789126" y="657602"/>
                </a:lnTo>
                <a:lnTo>
                  <a:pt x="778790" y="708797"/>
                </a:lnTo>
                <a:lnTo>
                  <a:pt x="750603" y="750603"/>
                </a:lnTo>
                <a:lnTo>
                  <a:pt x="708797" y="778790"/>
                </a:lnTo>
                <a:lnTo>
                  <a:pt x="657602" y="789126"/>
                </a:lnTo>
                <a:lnTo>
                  <a:pt x="131523" y="789126"/>
                </a:lnTo>
                <a:lnTo>
                  <a:pt x="80328" y="778790"/>
                </a:lnTo>
                <a:lnTo>
                  <a:pt x="38522" y="750603"/>
                </a:lnTo>
                <a:lnTo>
                  <a:pt x="10335" y="708797"/>
                </a:lnTo>
                <a:lnTo>
                  <a:pt x="0" y="657602"/>
                </a:lnTo>
                <a:lnTo>
                  <a:pt x="0" y="131523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25826" y="3246628"/>
            <a:ext cx="160401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43255" marR="5080" indent="-631190">
              <a:lnSpc>
                <a:spcPts val="1900"/>
              </a:lnSpc>
              <a:spcBef>
                <a:spcPts val="180"/>
              </a:spcBef>
            </a:pP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Abuse &amp;</a:t>
            </a:r>
            <a:r>
              <a:rPr sz="16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Nefarious 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92129" y="2398559"/>
            <a:ext cx="491490" cy="491490"/>
          </a:xfrm>
          <a:custGeom>
            <a:avLst/>
            <a:gdLst/>
            <a:ahLst/>
            <a:cxnLst/>
            <a:rect l="l" t="t" r="r" b="b"/>
            <a:pathLst>
              <a:path w="491489" h="491489">
                <a:moveTo>
                  <a:pt x="491066" y="245533"/>
                </a:moveTo>
                <a:lnTo>
                  <a:pt x="486079" y="295018"/>
                </a:lnTo>
                <a:lnTo>
                  <a:pt x="471774" y="341108"/>
                </a:lnTo>
                <a:lnTo>
                  <a:pt x="449139" y="382816"/>
                </a:lnTo>
                <a:lnTo>
                  <a:pt x="419160" y="419153"/>
                </a:lnTo>
                <a:lnTo>
                  <a:pt x="382823" y="449135"/>
                </a:lnTo>
                <a:lnTo>
                  <a:pt x="341115" y="471772"/>
                </a:lnTo>
                <a:lnTo>
                  <a:pt x="295023" y="486078"/>
                </a:lnTo>
                <a:lnTo>
                  <a:pt x="245533" y="491066"/>
                </a:lnTo>
                <a:lnTo>
                  <a:pt x="196055" y="486078"/>
                </a:lnTo>
                <a:lnTo>
                  <a:pt x="149968" y="471772"/>
                </a:lnTo>
                <a:lnTo>
                  <a:pt x="108261" y="449135"/>
                </a:lnTo>
                <a:lnTo>
                  <a:pt x="71922" y="419153"/>
                </a:lnTo>
                <a:lnTo>
                  <a:pt x="41938" y="382816"/>
                </a:lnTo>
                <a:lnTo>
                  <a:pt x="19297" y="341108"/>
                </a:lnTo>
                <a:lnTo>
                  <a:pt x="4989" y="295018"/>
                </a:lnTo>
                <a:lnTo>
                  <a:pt x="0" y="245533"/>
                </a:lnTo>
                <a:lnTo>
                  <a:pt x="4989" y="196052"/>
                </a:lnTo>
                <a:lnTo>
                  <a:pt x="19297" y="149965"/>
                </a:lnTo>
                <a:lnTo>
                  <a:pt x="41938" y="108257"/>
                </a:lnTo>
                <a:lnTo>
                  <a:pt x="71922" y="71919"/>
                </a:lnTo>
                <a:lnTo>
                  <a:pt x="108261" y="41936"/>
                </a:lnTo>
                <a:lnTo>
                  <a:pt x="149968" y="19296"/>
                </a:lnTo>
                <a:lnTo>
                  <a:pt x="196055" y="4988"/>
                </a:lnTo>
                <a:lnTo>
                  <a:pt x="245533" y="0"/>
                </a:lnTo>
                <a:lnTo>
                  <a:pt x="295023" y="4988"/>
                </a:lnTo>
                <a:lnTo>
                  <a:pt x="341115" y="19296"/>
                </a:lnTo>
                <a:lnTo>
                  <a:pt x="382823" y="41936"/>
                </a:lnTo>
                <a:lnTo>
                  <a:pt x="419160" y="71919"/>
                </a:lnTo>
                <a:lnTo>
                  <a:pt x="449139" y="108257"/>
                </a:lnTo>
                <a:lnTo>
                  <a:pt x="471774" y="149965"/>
                </a:lnTo>
                <a:lnTo>
                  <a:pt x="486079" y="196052"/>
                </a:lnTo>
                <a:lnTo>
                  <a:pt x="491066" y="245533"/>
                </a:lnTo>
                <a:close/>
              </a:path>
            </a:pathLst>
          </a:custGeom>
          <a:ln w="1693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71274" y="2493804"/>
            <a:ext cx="162441" cy="302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36982" y="3243579"/>
            <a:ext cx="8928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leaks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88888" y="2236275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5" h="789305">
                <a:moveTo>
                  <a:pt x="657602" y="0"/>
                </a:moveTo>
                <a:lnTo>
                  <a:pt x="131522" y="0"/>
                </a:lnTo>
                <a:lnTo>
                  <a:pt x="80328" y="10335"/>
                </a:lnTo>
                <a:lnTo>
                  <a:pt x="38522" y="38522"/>
                </a:lnTo>
                <a:lnTo>
                  <a:pt x="10335" y="80328"/>
                </a:lnTo>
                <a:lnTo>
                  <a:pt x="0" y="131523"/>
                </a:lnTo>
                <a:lnTo>
                  <a:pt x="0" y="657602"/>
                </a:lnTo>
                <a:lnTo>
                  <a:pt x="10335" y="708797"/>
                </a:lnTo>
                <a:lnTo>
                  <a:pt x="38522" y="750603"/>
                </a:lnTo>
                <a:lnTo>
                  <a:pt x="80328" y="778790"/>
                </a:lnTo>
                <a:lnTo>
                  <a:pt x="131522" y="789125"/>
                </a:lnTo>
                <a:lnTo>
                  <a:pt x="657602" y="789125"/>
                </a:lnTo>
                <a:lnTo>
                  <a:pt x="708796" y="778790"/>
                </a:lnTo>
                <a:lnTo>
                  <a:pt x="750603" y="750603"/>
                </a:lnTo>
                <a:lnTo>
                  <a:pt x="778790" y="708797"/>
                </a:lnTo>
                <a:lnTo>
                  <a:pt x="789125" y="657602"/>
                </a:lnTo>
                <a:lnTo>
                  <a:pt x="789125" y="131523"/>
                </a:lnTo>
                <a:lnTo>
                  <a:pt x="778790" y="80328"/>
                </a:lnTo>
                <a:lnTo>
                  <a:pt x="750603" y="38522"/>
                </a:lnTo>
                <a:lnTo>
                  <a:pt x="708796" y="10335"/>
                </a:lnTo>
                <a:lnTo>
                  <a:pt x="657602" y="0"/>
                </a:lnTo>
                <a:close/>
              </a:path>
            </a:pathLst>
          </a:custGeom>
          <a:solidFill>
            <a:srgbClr val="306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88888" y="2236275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5" h="789305">
                <a:moveTo>
                  <a:pt x="0" y="131523"/>
                </a:moveTo>
                <a:lnTo>
                  <a:pt x="10335" y="80328"/>
                </a:lnTo>
                <a:lnTo>
                  <a:pt x="38522" y="38522"/>
                </a:lnTo>
                <a:lnTo>
                  <a:pt x="80328" y="10335"/>
                </a:lnTo>
                <a:lnTo>
                  <a:pt x="131523" y="0"/>
                </a:lnTo>
                <a:lnTo>
                  <a:pt x="657602" y="0"/>
                </a:lnTo>
                <a:lnTo>
                  <a:pt x="708797" y="10335"/>
                </a:lnTo>
                <a:lnTo>
                  <a:pt x="750603" y="38522"/>
                </a:lnTo>
                <a:lnTo>
                  <a:pt x="778790" y="80328"/>
                </a:lnTo>
                <a:lnTo>
                  <a:pt x="789126" y="131523"/>
                </a:lnTo>
                <a:lnTo>
                  <a:pt x="789126" y="657602"/>
                </a:lnTo>
                <a:lnTo>
                  <a:pt x="778790" y="708797"/>
                </a:lnTo>
                <a:lnTo>
                  <a:pt x="750603" y="750603"/>
                </a:lnTo>
                <a:lnTo>
                  <a:pt x="708797" y="778790"/>
                </a:lnTo>
                <a:lnTo>
                  <a:pt x="657602" y="789126"/>
                </a:lnTo>
                <a:lnTo>
                  <a:pt x="131523" y="789126"/>
                </a:lnTo>
                <a:lnTo>
                  <a:pt x="80328" y="778790"/>
                </a:lnTo>
                <a:lnTo>
                  <a:pt x="38522" y="750603"/>
                </a:lnTo>
                <a:lnTo>
                  <a:pt x="10335" y="708797"/>
                </a:lnTo>
                <a:lnTo>
                  <a:pt x="0" y="657602"/>
                </a:lnTo>
                <a:lnTo>
                  <a:pt x="0" y="131523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05527" y="2535612"/>
            <a:ext cx="363220" cy="306705"/>
          </a:xfrm>
          <a:custGeom>
            <a:avLst/>
            <a:gdLst/>
            <a:ahLst/>
            <a:cxnLst/>
            <a:rect l="l" t="t" r="r" b="b"/>
            <a:pathLst>
              <a:path w="363219" h="306705">
                <a:moveTo>
                  <a:pt x="45357" y="306286"/>
                </a:moveTo>
                <a:lnTo>
                  <a:pt x="308428" y="306286"/>
                </a:lnTo>
                <a:lnTo>
                  <a:pt x="362857" y="0"/>
                </a:lnTo>
                <a:lnTo>
                  <a:pt x="0" y="0"/>
                </a:lnTo>
                <a:lnTo>
                  <a:pt x="45357" y="306286"/>
                </a:lnTo>
                <a:close/>
              </a:path>
            </a:pathLst>
          </a:custGeom>
          <a:ln w="180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33273" y="2339991"/>
            <a:ext cx="301625" cy="187960"/>
          </a:xfrm>
          <a:custGeom>
            <a:avLst/>
            <a:gdLst/>
            <a:ahLst/>
            <a:cxnLst/>
            <a:rect l="l" t="t" r="r" b="b"/>
            <a:pathLst>
              <a:path w="301625" h="187960">
                <a:moveTo>
                  <a:pt x="0" y="187690"/>
                </a:moveTo>
                <a:lnTo>
                  <a:pt x="0" y="149531"/>
                </a:lnTo>
                <a:lnTo>
                  <a:pt x="7709" y="102396"/>
                </a:lnTo>
                <a:lnTo>
                  <a:pt x="29153" y="61365"/>
                </a:lnTo>
                <a:lnTo>
                  <a:pt x="61800" y="28947"/>
                </a:lnTo>
                <a:lnTo>
                  <a:pt x="103121" y="7655"/>
                </a:lnTo>
                <a:lnTo>
                  <a:pt x="150585" y="0"/>
                </a:lnTo>
                <a:lnTo>
                  <a:pt x="198045" y="7655"/>
                </a:lnTo>
                <a:lnTo>
                  <a:pt x="239363" y="28947"/>
                </a:lnTo>
                <a:lnTo>
                  <a:pt x="272009" y="61365"/>
                </a:lnTo>
                <a:lnTo>
                  <a:pt x="293452" y="102396"/>
                </a:lnTo>
                <a:lnTo>
                  <a:pt x="301162" y="149531"/>
                </a:lnTo>
                <a:lnTo>
                  <a:pt x="301162" y="187690"/>
                </a:lnTo>
              </a:path>
            </a:pathLst>
          </a:custGeom>
          <a:ln w="180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44108" y="2714048"/>
            <a:ext cx="52069" cy="125095"/>
          </a:xfrm>
          <a:custGeom>
            <a:avLst/>
            <a:gdLst/>
            <a:ahLst/>
            <a:cxnLst/>
            <a:rect l="l" t="t" r="r" b="b"/>
            <a:pathLst>
              <a:path w="52069" h="125094">
                <a:moveTo>
                  <a:pt x="38417" y="0"/>
                </a:moveTo>
                <a:lnTo>
                  <a:pt x="0" y="48420"/>
                </a:lnTo>
                <a:lnTo>
                  <a:pt x="51716" y="95381"/>
                </a:lnTo>
                <a:lnTo>
                  <a:pt x="19204" y="124730"/>
                </a:lnTo>
              </a:path>
            </a:pathLst>
          </a:custGeom>
          <a:ln w="181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35240" y="2873204"/>
            <a:ext cx="75357" cy="101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248" y="6456578"/>
            <a:ext cx="64769" cy="104139"/>
          </a:xfrm>
          <a:custGeom>
            <a:avLst/>
            <a:gdLst/>
            <a:ahLst/>
            <a:cxnLst/>
            <a:rect l="l" t="t" r="r" b="b"/>
            <a:pathLst>
              <a:path w="64770" h="104140">
                <a:moveTo>
                  <a:pt x="40455" y="0"/>
                </a:moveTo>
                <a:lnTo>
                  <a:pt x="21000" y="0"/>
                </a:lnTo>
                <a:lnTo>
                  <a:pt x="0" y="104136"/>
                </a:lnTo>
                <a:lnTo>
                  <a:pt x="61160" y="104136"/>
                </a:lnTo>
                <a:lnTo>
                  <a:pt x="64541" y="87383"/>
                </a:lnTo>
                <a:lnTo>
                  <a:pt x="22830" y="87383"/>
                </a:lnTo>
                <a:lnTo>
                  <a:pt x="404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593" y="6456577"/>
            <a:ext cx="111125" cy="104139"/>
          </a:xfrm>
          <a:custGeom>
            <a:avLst/>
            <a:gdLst/>
            <a:ahLst/>
            <a:cxnLst/>
            <a:rect l="l" t="t" r="r" b="b"/>
            <a:pathLst>
              <a:path w="111125" h="104140">
                <a:moveTo>
                  <a:pt x="86494" y="0"/>
                </a:moveTo>
                <a:lnTo>
                  <a:pt x="65567" y="0"/>
                </a:lnTo>
                <a:lnTo>
                  <a:pt x="0" y="104137"/>
                </a:lnTo>
                <a:lnTo>
                  <a:pt x="20710" y="104137"/>
                </a:lnTo>
                <a:lnTo>
                  <a:pt x="72250" y="19879"/>
                </a:lnTo>
                <a:lnTo>
                  <a:pt x="91174" y="19879"/>
                </a:lnTo>
                <a:lnTo>
                  <a:pt x="86494" y="0"/>
                </a:lnTo>
                <a:close/>
              </a:path>
              <a:path w="111125" h="104140">
                <a:moveTo>
                  <a:pt x="91174" y="19879"/>
                </a:moveTo>
                <a:lnTo>
                  <a:pt x="72250" y="19879"/>
                </a:lnTo>
                <a:lnTo>
                  <a:pt x="80911" y="58988"/>
                </a:lnTo>
                <a:lnTo>
                  <a:pt x="59768" y="58988"/>
                </a:lnTo>
                <a:lnTo>
                  <a:pt x="49710" y="75733"/>
                </a:lnTo>
                <a:lnTo>
                  <a:pt x="84584" y="75733"/>
                </a:lnTo>
                <a:lnTo>
                  <a:pt x="90828" y="104137"/>
                </a:lnTo>
                <a:lnTo>
                  <a:pt x="111012" y="104137"/>
                </a:lnTo>
                <a:lnTo>
                  <a:pt x="91174" y="198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8583" y="6455849"/>
            <a:ext cx="98425" cy="106045"/>
          </a:xfrm>
          <a:custGeom>
            <a:avLst/>
            <a:gdLst/>
            <a:ahLst/>
            <a:cxnLst/>
            <a:rect l="l" t="t" r="r" b="b"/>
            <a:pathLst>
              <a:path w="98425" h="106045">
                <a:moveTo>
                  <a:pt x="68138" y="0"/>
                </a:moveTo>
                <a:lnTo>
                  <a:pt x="23148" y="12835"/>
                </a:lnTo>
                <a:lnTo>
                  <a:pt x="1254" y="51341"/>
                </a:lnTo>
                <a:lnTo>
                  <a:pt x="0" y="75075"/>
                </a:lnTo>
                <a:lnTo>
                  <a:pt x="7180" y="92030"/>
                </a:lnTo>
                <a:lnTo>
                  <a:pt x="22796" y="102203"/>
                </a:lnTo>
                <a:lnTo>
                  <a:pt x="46847" y="105595"/>
                </a:lnTo>
                <a:lnTo>
                  <a:pt x="55307" y="105276"/>
                </a:lnTo>
                <a:lnTo>
                  <a:pt x="63439" y="104318"/>
                </a:lnTo>
                <a:lnTo>
                  <a:pt x="71240" y="102724"/>
                </a:lnTo>
                <a:lnTo>
                  <a:pt x="78710" y="100493"/>
                </a:lnTo>
                <a:lnTo>
                  <a:pt x="81059" y="88844"/>
                </a:lnTo>
                <a:lnTo>
                  <a:pt x="51694" y="88844"/>
                </a:lnTo>
                <a:lnTo>
                  <a:pt x="35622" y="86500"/>
                </a:lnTo>
                <a:lnTo>
                  <a:pt x="25223" y="79469"/>
                </a:lnTo>
                <a:lnTo>
                  <a:pt x="20495" y="67750"/>
                </a:lnTo>
                <a:lnTo>
                  <a:pt x="21438" y="51341"/>
                </a:lnTo>
                <a:lnTo>
                  <a:pt x="26855" y="36207"/>
                </a:lnTo>
                <a:lnTo>
                  <a:pt x="36125" y="25399"/>
                </a:lnTo>
                <a:lnTo>
                  <a:pt x="49248" y="18914"/>
                </a:lnTo>
                <a:lnTo>
                  <a:pt x="66228" y="16752"/>
                </a:lnTo>
                <a:lnTo>
                  <a:pt x="95592" y="16752"/>
                </a:lnTo>
                <a:lnTo>
                  <a:pt x="97942" y="5095"/>
                </a:lnTo>
                <a:lnTo>
                  <a:pt x="91374" y="2865"/>
                </a:lnTo>
                <a:lnTo>
                  <a:pt x="84216" y="1273"/>
                </a:lnTo>
                <a:lnTo>
                  <a:pt x="76470" y="318"/>
                </a:lnTo>
                <a:lnTo>
                  <a:pt x="68138" y="0"/>
                </a:lnTo>
                <a:close/>
              </a:path>
              <a:path w="98425" h="106045">
                <a:moveTo>
                  <a:pt x="82234" y="83018"/>
                </a:moveTo>
                <a:lnTo>
                  <a:pt x="74792" y="85566"/>
                </a:lnTo>
                <a:lnTo>
                  <a:pt x="67221" y="87386"/>
                </a:lnTo>
                <a:lnTo>
                  <a:pt x="59521" y="88479"/>
                </a:lnTo>
                <a:lnTo>
                  <a:pt x="51694" y="88844"/>
                </a:lnTo>
                <a:lnTo>
                  <a:pt x="81059" y="88844"/>
                </a:lnTo>
                <a:lnTo>
                  <a:pt x="82234" y="83018"/>
                </a:lnTo>
                <a:close/>
              </a:path>
              <a:path w="98425" h="106045">
                <a:moveTo>
                  <a:pt x="95592" y="16752"/>
                </a:moveTo>
                <a:lnTo>
                  <a:pt x="66228" y="16752"/>
                </a:lnTo>
                <a:lnTo>
                  <a:pt x="73911" y="17116"/>
                </a:lnTo>
                <a:lnTo>
                  <a:pt x="81169" y="18208"/>
                </a:lnTo>
                <a:lnTo>
                  <a:pt x="88005" y="20026"/>
                </a:lnTo>
                <a:lnTo>
                  <a:pt x="94419" y="22570"/>
                </a:lnTo>
                <a:lnTo>
                  <a:pt x="95592" y="167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0381" y="6456578"/>
            <a:ext cx="137795" cy="104139"/>
          </a:xfrm>
          <a:custGeom>
            <a:avLst/>
            <a:gdLst/>
            <a:ahLst/>
            <a:cxnLst/>
            <a:rect l="l" t="t" r="r" b="b"/>
            <a:pathLst>
              <a:path w="137794" h="104140">
                <a:moveTo>
                  <a:pt x="22756" y="0"/>
                </a:moveTo>
                <a:lnTo>
                  <a:pt x="3740" y="0"/>
                </a:lnTo>
                <a:lnTo>
                  <a:pt x="0" y="104136"/>
                </a:lnTo>
                <a:lnTo>
                  <a:pt x="18280" y="104136"/>
                </a:lnTo>
                <a:lnTo>
                  <a:pt x="35313" y="74789"/>
                </a:lnTo>
                <a:lnTo>
                  <a:pt x="18935" y="74789"/>
                </a:lnTo>
                <a:lnTo>
                  <a:pt x="22756" y="0"/>
                </a:lnTo>
                <a:close/>
              </a:path>
              <a:path w="137794" h="104140">
                <a:moveTo>
                  <a:pt x="83482" y="22429"/>
                </a:moveTo>
                <a:lnTo>
                  <a:pt x="65703" y="22429"/>
                </a:lnTo>
                <a:lnTo>
                  <a:pt x="78111" y="104136"/>
                </a:lnTo>
                <a:lnTo>
                  <a:pt x="96614" y="104136"/>
                </a:lnTo>
                <a:lnTo>
                  <a:pt x="109237" y="71876"/>
                </a:lnTo>
                <a:lnTo>
                  <a:pt x="91112" y="71876"/>
                </a:lnTo>
                <a:lnTo>
                  <a:pt x="83482" y="22429"/>
                </a:lnTo>
                <a:close/>
              </a:path>
              <a:path w="137794" h="104140">
                <a:moveTo>
                  <a:pt x="80021" y="0"/>
                </a:moveTo>
                <a:lnTo>
                  <a:pt x="61302" y="0"/>
                </a:lnTo>
                <a:lnTo>
                  <a:pt x="18935" y="74789"/>
                </a:lnTo>
                <a:lnTo>
                  <a:pt x="35313" y="74789"/>
                </a:lnTo>
                <a:lnTo>
                  <a:pt x="65703" y="22429"/>
                </a:lnTo>
                <a:lnTo>
                  <a:pt x="83482" y="22429"/>
                </a:lnTo>
                <a:lnTo>
                  <a:pt x="80021" y="0"/>
                </a:lnTo>
                <a:close/>
              </a:path>
              <a:path w="137794" h="104140">
                <a:moveTo>
                  <a:pt x="137361" y="0"/>
                </a:moveTo>
                <a:lnTo>
                  <a:pt x="117466" y="0"/>
                </a:lnTo>
                <a:lnTo>
                  <a:pt x="91112" y="71876"/>
                </a:lnTo>
                <a:lnTo>
                  <a:pt x="109237" y="71876"/>
                </a:lnTo>
                <a:lnTo>
                  <a:pt x="1373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2689" y="6455849"/>
            <a:ext cx="106680" cy="106045"/>
          </a:xfrm>
          <a:custGeom>
            <a:avLst/>
            <a:gdLst/>
            <a:ahLst/>
            <a:cxnLst/>
            <a:rect l="l" t="t" r="r" b="b"/>
            <a:pathLst>
              <a:path w="106680" h="106045">
                <a:moveTo>
                  <a:pt x="63840" y="0"/>
                </a:moveTo>
                <a:lnTo>
                  <a:pt x="21646" y="13235"/>
                </a:lnTo>
                <a:lnTo>
                  <a:pt x="479" y="52942"/>
                </a:lnTo>
                <a:lnTo>
                  <a:pt x="0" y="75976"/>
                </a:lnTo>
                <a:lnTo>
                  <a:pt x="6851" y="92428"/>
                </a:lnTo>
                <a:lnTo>
                  <a:pt x="21036" y="102299"/>
                </a:lnTo>
                <a:lnTo>
                  <a:pt x="42555" y="105590"/>
                </a:lnTo>
                <a:lnTo>
                  <a:pt x="65928" y="102299"/>
                </a:lnTo>
                <a:lnTo>
                  <a:pt x="84145" y="92428"/>
                </a:lnTo>
                <a:lnTo>
                  <a:pt x="86990" y="88844"/>
                </a:lnTo>
                <a:lnTo>
                  <a:pt x="45930" y="88844"/>
                </a:lnTo>
                <a:lnTo>
                  <a:pt x="32158" y="86572"/>
                </a:lnTo>
                <a:lnTo>
                  <a:pt x="23372" y="79758"/>
                </a:lnTo>
                <a:lnTo>
                  <a:pt x="19569" y="68402"/>
                </a:lnTo>
                <a:lnTo>
                  <a:pt x="20750" y="52506"/>
                </a:lnTo>
                <a:lnTo>
                  <a:pt x="25928" y="36865"/>
                </a:lnTo>
                <a:lnTo>
                  <a:pt x="34275" y="25691"/>
                </a:lnTo>
                <a:lnTo>
                  <a:pt x="45789" y="18987"/>
                </a:lnTo>
                <a:lnTo>
                  <a:pt x="60471" y="16752"/>
                </a:lnTo>
                <a:lnTo>
                  <a:pt x="101474" y="16752"/>
                </a:lnTo>
                <a:lnTo>
                  <a:pt x="100112" y="13235"/>
                </a:lnTo>
                <a:lnTo>
                  <a:pt x="85886" y="3308"/>
                </a:lnTo>
                <a:lnTo>
                  <a:pt x="63840" y="0"/>
                </a:lnTo>
                <a:close/>
              </a:path>
              <a:path w="106680" h="106045">
                <a:moveTo>
                  <a:pt x="101474" y="16752"/>
                </a:moveTo>
                <a:lnTo>
                  <a:pt x="60471" y="16752"/>
                </a:lnTo>
                <a:lnTo>
                  <a:pt x="73893" y="18987"/>
                </a:lnTo>
                <a:lnTo>
                  <a:pt x="82455" y="25691"/>
                </a:lnTo>
                <a:lnTo>
                  <a:pt x="86154" y="36865"/>
                </a:lnTo>
                <a:lnTo>
                  <a:pt x="84989" y="52506"/>
                </a:lnTo>
                <a:lnTo>
                  <a:pt x="79794" y="68402"/>
                </a:lnTo>
                <a:lnTo>
                  <a:pt x="71552" y="79758"/>
                </a:lnTo>
                <a:lnTo>
                  <a:pt x="60264" y="86572"/>
                </a:lnTo>
                <a:lnTo>
                  <a:pt x="45930" y="88844"/>
                </a:lnTo>
                <a:lnTo>
                  <a:pt x="86990" y="88844"/>
                </a:lnTo>
                <a:lnTo>
                  <a:pt x="97204" y="75976"/>
                </a:lnTo>
                <a:lnTo>
                  <a:pt x="105106" y="52942"/>
                </a:lnTo>
                <a:lnTo>
                  <a:pt x="106519" y="29780"/>
                </a:lnTo>
                <a:lnTo>
                  <a:pt x="101474" y="167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71665" y="6456578"/>
            <a:ext cx="95885" cy="104139"/>
          </a:xfrm>
          <a:custGeom>
            <a:avLst/>
            <a:gdLst/>
            <a:ahLst/>
            <a:cxnLst/>
            <a:rect l="l" t="t" r="r" b="b"/>
            <a:pathLst>
              <a:path w="95884" h="104140">
                <a:moveTo>
                  <a:pt x="95640" y="16967"/>
                </a:moveTo>
                <a:lnTo>
                  <a:pt x="72732" y="16967"/>
                </a:lnTo>
                <a:lnTo>
                  <a:pt x="76306" y="20805"/>
                </a:lnTo>
                <a:lnTo>
                  <a:pt x="74742" y="28475"/>
                </a:lnTo>
                <a:lnTo>
                  <a:pt x="71576" y="36098"/>
                </a:lnTo>
                <a:lnTo>
                  <a:pt x="65455" y="42218"/>
                </a:lnTo>
                <a:lnTo>
                  <a:pt x="56377" y="46837"/>
                </a:lnTo>
                <a:lnTo>
                  <a:pt x="44344" y="49955"/>
                </a:lnTo>
                <a:lnTo>
                  <a:pt x="42583" y="58766"/>
                </a:lnTo>
                <a:lnTo>
                  <a:pt x="65420" y="104136"/>
                </a:lnTo>
                <a:lnTo>
                  <a:pt x="88102" y="104136"/>
                </a:lnTo>
                <a:lnTo>
                  <a:pt x="63874" y="59135"/>
                </a:lnTo>
                <a:lnTo>
                  <a:pt x="75911" y="53740"/>
                </a:lnTo>
                <a:lnTo>
                  <a:pt x="85147" y="46734"/>
                </a:lnTo>
                <a:lnTo>
                  <a:pt x="91585" y="38117"/>
                </a:lnTo>
                <a:lnTo>
                  <a:pt x="95224" y="27887"/>
                </a:lnTo>
                <a:lnTo>
                  <a:pt x="95640" y="16967"/>
                </a:lnTo>
                <a:close/>
              </a:path>
              <a:path w="95884" h="104140">
                <a:moveTo>
                  <a:pt x="68720" y="0"/>
                </a:moveTo>
                <a:lnTo>
                  <a:pt x="20994" y="0"/>
                </a:lnTo>
                <a:lnTo>
                  <a:pt x="0" y="103988"/>
                </a:lnTo>
                <a:lnTo>
                  <a:pt x="19820" y="103988"/>
                </a:lnTo>
                <a:lnTo>
                  <a:pt x="37371" y="16967"/>
                </a:lnTo>
                <a:lnTo>
                  <a:pt x="95640" y="16967"/>
                </a:lnTo>
                <a:lnTo>
                  <a:pt x="95689" y="15687"/>
                </a:lnTo>
                <a:lnTo>
                  <a:pt x="91426" y="6972"/>
                </a:lnTo>
                <a:lnTo>
                  <a:pt x="82437" y="1743"/>
                </a:lnTo>
                <a:lnTo>
                  <a:pt x="687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0780" y="6456578"/>
            <a:ext cx="93345" cy="104139"/>
          </a:xfrm>
          <a:custGeom>
            <a:avLst/>
            <a:gdLst/>
            <a:ahLst/>
            <a:cxnLst/>
            <a:rect l="l" t="t" r="r" b="b"/>
            <a:pathLst>
              <a:path w="93344" h="104140">
                <a:moveTo>
                  <a:pt x="92874" y="0"/>
                </a:moveTo>
                <a:lnTo>
                  <a:pt x="21000" y="0"/>
                </a:lnTo>
                <a:lnTo>
                  <a:pt x="0" y="104129"/>
                </a:lnTo>
                <a:lnTo>
                  <a:pt x="72906" y="104129"/>
                </a:lnTo>
                <a:lnTo>
                  <a:pt x="76281" y="87383"/>
                </a:lnTo>
                <a:lnTo>
                  <a:pt x="22465" y="87383"/>
                </a:lnTo>
                <a:lnTo>
                  <a:pt x="36926" y="16605"/>
                </a:lnTo>
                <a:lnTo>
                  <a:pt x="89498" y="16605"/>
                </a:lnTo>
                <a:lnTo>
                  <a:pt x="928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74228" y="6456578"/>
            <a:ext cx="40640" cy="104139"/>
          </a:xfrm>
          <a:custGeom>
            <a:avLst/>
            <a:gdLst/>
            <a:ahLst/>
            <a:cxnLst/>
            <a:rect l="l" t="t" r="r" b="b"/>
            <a:pathLst>
              <a:path w="40640" h="104140">
                <a:moveTo>
                  <a:pt x="40449" y="0"/>
                </a:moveTo>
                <a:lnTo>
                  <a:pt x="20994" y="0"/>
                </a:lnTo>
                <a:lnTo>
                  <a:pt x="0" y="104129"/>
                </a:lnTo>
                <a:lnTo>
                  <a:pt x="19455" y="104129"/>
                </a:lnTo>
                <a:lnTo>
                  <a:pt x="404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12207" y="6456578"/>
            <a:ext cx="73660" cy="104139"/>
          </a:xfrm>
          <a:custGeom>
            <a:avLst/>
            <a:gdLst/>
            <a:ahLst/>
            <a:cxnLst/>
            <a:rect l="l" t="t" r="r" b="b"/>
            <a:pathLst>
              <a:path w="73659" h="104140">
                <a:moveTo>
                  <a:pt x="73399" y="0"/>
                </a:moveTo>
                <a:lnTo>
                  <a:pt x="48875" y="0"/>
                </a:lnTo>
                <a:lnTo>
                  <a:pt x="4079" y="39127"/>
                </a:lnTo>
                <a:lnTo>
                  <a:pt x="0" y="59373"/>
                </a:lnTo>
                <a:lnTo>
                  <a:pt x="32350" y="104129"/>
                </a:lnTo>
                <a:lnTo>
                  <a:pt x="57826" y="104129"/>
                </a:lnTo>
                <a:lnTo>
                  <a:pt x="15176" y="50538"/>
                </a:lnTo>
                <a:lnTo>
                  <a:pt x="733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4224" y="6386943"/>
            <a:ext cx="222250" cy="260350"/>
          </a:xfrm>
          <a:custGeom>
            <a:avLst/>
            <a:gdLst/>
            <a:ahLst/>
            <a:cxnLst/>
            <a:rect l="l" t="t" r="r" b="b"/>
            <a:pathLst>
              <a:path w="222250" h="260350">
                <a:moveTo>
                  <a:pt x="213729" y="121335"/>
                </a:moveTo>
                <a:lnTo>
                  <a:pt x="16790" y="180888"/>
                </a:lnTo>
                <a:lnTo>
                  <a:pt x="111111" y="259779"/>
                </a:lnTo>
                <a:lnTo>
                  <a:pt x="205439" y="180888"/>
                </a:lnTo>
                <a:lnTo>
                  <a:pt x="213729" y="121335"/>
                </a:lnTo>
                <a:close/>
              </a:path>
              <a:path w="222250" h="260350">
                <a:moveTo>
                  <a:pt x="111111" y="0"/>
                </a:moveTo>
                <a:lnTo>
                  <a:pt x="0" y="60294"/>
                </a:lnTo>
                <a:lnTo>
                  <a:pt x="15671" y="172880"/>
                </a:lnTo>
                <a:lnTo>
                  <a:pt x="219676" y="78652"/>
                </a:lnTo>
                <a:lnTo>
                  <a:pt x="222229" y="60294"/>
                </a:lnTo>
                <a:lnTo>
                  <a:pt x="111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94235" y="6437118"/>
            <a:ext cx="15240" cy="19050"/>
          </a:xfrm>
          <a:custGeom>
            <a:avLst/>
            <a:gdLst/>
            <a:ahLst/>
            <a:cxnLst/>
            <a:rect l="l" t="t" r="r" b="b"/>
            <a:pathLst>
              <a:path w="15240" h="19050">
                <a:moveTo>
                  <a:pt x="8616" y="1992"/>
                </a:moveTo>
                <a:lnTo>
                  <a:pt x="6057" y="1992"/>
                </a:lnTo>
                <a:lnTo>
                  <a:pt x="6057" y="18727"/>
                </a:lnTo>
                <a:lnTo>
                  <a:pt x="8616" y="18727"/>
                </a:lnTo>
                <a:lnTo>
                  <a:pt x="8616" y="1992"/>
                </a:lnTo>
                <a:close/>
              </a:path>
              <a:path w="15240" h="19050">
                <a:moveTo>
                  <a:pt x="14682" y="0"/>
                </a:moveTo>
                <a:lnTo>
                  <a:pt x="0" y="0"/>
                </a:lnTo>
                <a:lnTo>
                  <a:pt x="0" y="1992"/>
                </a:lnTo>
                <a:lnTo>
                  <a:pt x="14682" y="1992"/>
                </a:lnTo>
                <a:lnTo>
                  <a:pt x="146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11696" y="6437116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3270" y="0"/>
                </a:moveTo>
                <a:lnTo>
                  <a:pt x="0" y="0"/>
                </a:lnTo>
                <a:lnTo>
                  <a:pt x="0" y="18732"/>
                </a:lnTo>
                <a:lnTo>
                  <a:pt x="2559" y="18732"/>
                </a:lnTo>
                <a:lnTo>
                  <a:pt x="2559" y="11319"/>
                </a:lnTo>
                <a:lnTo>
                  <a:pt x="2311" y="3740"/>
                </a:lnTo>
                <a:lnTo>
                  <a:pt x="4745" y="3728"/>
                </a:lnTo>
                <a:lnTo>
                  <a:pt x="3270" y="0"/>
                </a:lnTo>
                <a:close/>
              </a:path>
              <a:path w="19050" h="19050">
                <a:moveTo>
                  <a:pt x="4745" y="3728"/>
                </a:moveTo>
                <a:lnTo>
                  <a:pt x="2367" y="3728"/>
                </a:lnTo>
                <a:lnTo>
                  <a:pt x="8469" y="18732"/>
                </a:lnTo>
                <a:lnTo>
                  <a:pt x="10168" y="18732"/>
                </a:lnTo>
                <a:lnTo>
                  <a:pt x="11598" y="15219"/>
                </a:lnTo>
                <a:lnTo>
                  <a:pt x="9291" y="15219"/>
                </a:lnTo>
                <a:lnTo>
                  <a:pt x="4745" y="3728"/>
                </a:lnTo>
                <a:close/>
              </a:path>
              <a:path w="19050" h="19050">
                <a:moveTo>
                  <a:pt x="18651" y="3691"/>
                </a:moveTo>
                <a:lnTo>
                  <a:pt x="16289" y="3691"/>
                </a:lnTo>
                <a:lnTo>
                  <a:pt x="16098" y="11319"/>
                </a:lnTo>
                <a:lnTo>
                  <a:pt x="16098" y="18732"/>
                </a:lnTo>
                <a:lnTo>
                  <a:pt x="18651" y="18732"/>
                </a:lnTo>
                <a:lnTo>
                  <a:pt x="18651" y="3691"/>
                </a:lnTo>
                <a:close/>
              </a:path>
              <a:path w="19050" h="19050">
                <a:moveTo>
                  <a:pt x="18651" y="0"/>
                </a:moveTo>
                <a:lnTo>
                  <a:pt x="15380" y="0"/>
                </a:lnTo>
                <a:lnTo>
                  <a:pt x="9366" y="15219"/>
                </a:lnTo>
                <a:lnTo>
                  <a:pt x="11598" y="15219"/>
                </a:lnTo>
                <a:lnTo>
                  <a:pt x="16289" y="3691"/>
                </a:lnTo>
                <a:lnTo>
                  <a:pt x="18651" y="3691"/>
                </a:lnTo>
                <a:lnTo>
                  <a:pt x="186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95998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6858000"/>
                </a:moveTo>
                <a:lnTo>
                  <a:pt x="6096001" y="6858000"/>
                </a:lnTo>
                <a:lnTo>
                  <a:pt x="6096001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6858000"/>
                </a:moveTo>
                <a:lnTo>
                  <a:pt x="6095998" y="6858000"/>
                </a:lnTo>
                <a:lnTo>
                  <a:pt x="6095998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197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799687" y="516636"/>
            <a:ext cx="43815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MAJOR </a:t>
            </a:r>
            <a:r>
              <a:rPr dirty="0"/>
              <a:t>THRE </a:t>
            </a:r>
            <a:r>
              <a:rPr spc="-130" dirty="0">
                <a:solidFill>
                  <a:srgbClr val="3197D6"/>
                </a:solidFill>
              </a:rPr>
              <a:t>AT</a:t>
            </a:r>
            <a:r>
              <a:rPr spc="-65" dirty="0">
                <a:solidFill>
                  <a:srgbClr val="3197D6"/>
                </a:solidFill>
              </a:rPr>
              <a:t> </a:t>
            </a:r>
            <a:r>
              <a:rPr spc="-25" dirty="0">
                <a:solidFill>
                  <a:srgbClr val="3197D6"/>
                </a:solidFill>
              </a:rPr>
              <a:t>VECTORS</a:t>
            </a:r>
          </a:p>
        </p:txBody>
      </p:sp>
      <p:sp>
        <p:nvSpPr>
          <p:cNvPr id="18" name="object 18"/>
          <p:cNvSpPr/>
          <p:nvPr/>
        </p:nvSpPr>
        <p:spPr>
          <a:xfrm>
            <a:off x="2097023" y="1597152"/>
            <a:ext cx="1060703" cy="1033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18447" y="1588008"/>
            <a:ext cx="1176527" cy="1042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05697" y="2772156"/>
            <a:ext cx="3204845" cy="1086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Outside the</a:t>
            </a:r>
            <a:r>
              <a:rPr sz="3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1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Management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5697" y="4137660"/>
            <a:ext cx="1512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05697" y="4747260"/>
            <a:ext cx="8178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05697" y="5356860"/>
            <a:ext cx="11595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ub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50123" y="2741676"/>
            <a:ext cx="3070860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197D6"/>
                </a:solidFill>
                <a:latin typeface="Calibri"/>
                <a:cs typeface="Calibri"/>
              </a:rPr>
              <a:t>Inside the</a:t>
            </a:r>
            <a:r>
              <a:rPr sz="3200" spc="-110" dirty="0">
                <a:solidFill>
                  <a:srgbClr val="3197D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197D6"/>
                </a:solidFill>
                <a:latin typeface="Calibri"/>
                <a:cs typeface="Calibri"/>
              </a:rPr>
              <a:t>Cluster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3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197D6"/>
                </a:solidFill>
                <a:latin typeface="Calibri"/>
                <a:cs typeface="Calibri"/>
              </a:rPr>
              <a:t>Compromised</a:t>
            </a:r>
            <a:r>
              <a:rPr sz="2000" spc="-15" dirty="0">
                <a:solidFill>
                  <a:srgbClr val="3197D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197D6"/>
                </a:solidFill>
                <a:latin typeface="Calibri"/>
                <a:cs typeface="Calibri"/>
              </a:rPr>
              <a:t>Nodes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50123" y="4137660"/>
            <a:ext cx="23634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197D6"/>
                </a:solidFill>
                <a:latin typeface="Calibri"/>
                <a:cs typeface="Calibri"/>
              </a:rPr>
              <a:t>Compromised</a:t>
            </a:r>
            <a:r>
              <a:rPr sz="2000" spc="-75" dirty="0">
                <a:solidFill>
                  <a:srgbClr val="3197D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197D6"/>
                </a:solidFill>
                <a:latin typeface="Calibri"/>
                <a:cs typeface="Calibri"/>
              </a:rPr>
              <a:t>Pods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50123" y="4747260"/>
            <a:ext cx="28149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197D6"/>
                </a:solidFill>
                <a:latin typeface="Calibri"/>
                <a:cs typeface="Calibri"/>
              </a:rPr>
              <a:t>Compromised</a:t>
            </a:r>
            <a:r>
              <a:rPr sz="2000" spc="-75" dirty="0">
                <a:solidFill>
                  <a:srgbClr val="3197D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197D6"/>
                </a:solidFill>
                <a:latin typeface="Calibri"/>
                <a:cs typeface="Calibri"/>
              </a:rPr>
              <a:t>Accounts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6064" y="2700527"/>
            <a:ext cx="6214872" cy="373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EXPOSED</a:t>
            </a:r>
            <a:r>
              <a:rPr spc="-75" dirty="0"/>
              <a:t> </a:t>
            </a:r>
            <a:r>
              <a:rPr spc="-15" dirty="0"/>
              <a:t>DASHBOARDS</a:t>
            </a:r>
          </a:p>
        </p:txBody>
      </p:sp>
      <p:sp>
        <p:nvSpPr>
          <p:cNvPr id="4" name="object 4"/>
          <p:cNvSpPr/>
          <p:nvPr/>
        </p:nvSpPr>
        <p:spPr>
          <a:xfrm>
            <a:off x="8732519" y="1377696"/>
            <a:ext cx="1639824" cy="121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58783" y="2840735"/>
            <a:ext cx="2218944" cy="396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47888" y="4523232"/>
            <a:ext cx="2904744" cy="14264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76943" y="3526535"/>
            <a:ext cx="1182624" cy="1182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28415" y="3380232"/>
            <a:ext cx="3630167" cy="2289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37616"/>
            <a:ext cx="5257800" cy="49956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1168" y="1274063"/>
            <a:ext cx="4395216" cy="27706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5255" y="1362455"/>
            <a:ext cx="10381488" cy="4831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4024" y="1374647"/>
            <a:ext cx="10283952" cy="4730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EXPOSED</a:t>
            </a:r>
            <a:r>
              <a:rPr spc="-75" dirty="0"/>
              <a:t> </a:t>
            </a:r>
            <a:r>
              <a:rPr spc="-15" dirty="0"/>
              <a:t>DASHBOARDS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07362" y="2728828"/>
            <a:ext cx="923290" cy="592455"/>
          </a:xfrm>
          <a:custGeom>
            <a:avLst/>
            <a:gdLst/>
            <a:ahLst/>
            <a:cxnLst/>
            <a:rect l="l" t="t" r="r" b="b"/>
            <a:pathLst>
              <a:path w="923290" h="592454">
                <a:moveTo>
                  <a:pt x="222810" y="591874"/>
                </a:moveTo>
                <a:lnTo>
                  <a:pt x="158472" y="591874"/>
                </a:lnTo>
                <a:lnTo>
                  <a:pt x="108383" y="583740"/>
                </a:lnTo>
                <a:lnTo>
                  <a:pt x="64881" y="561089"/>
                </a:lnTo>
                <a:lnTo>
                  <a:pt x="30576" y="526551"/>
                </a:lnTo>
                <a:lnTo>
                  <a:pt x="8079" y="482753"/>
                </a:lnTo>
                <a:lnTo>
                  <a:pt x="0" y="432323"/>
                </a:lnTo>
                <a:lnTo>
                  <a:pt x="7154" y="384791"/>
                </a:lnTo>
                <a:lnTo>
                  <a:pt x="27173" y="342976"/>
                </a:lnTo>
                <a:lnTo>
                  <a:pt x="57895" y="309054"/>
                </a:lnTo>
                <a:lnTo>
                  <a:pt x="97156" y="285199"/>
                </a:lnTo>
                <a:lnTo>
                  <a:pt x="142793" y="273588"/>
                </a:lnTo>
                <a:lnTo>
                  <a:pt x="142060" y="267898"/>
                </a:lnTo>
                <a:lnTo>
                  <a:pt x="141520" y="262131"/>
                </a:lnTo>
                <a:lnTo>
                  <a:pt x="141520" y="256229"/>
                </a:lnTo>
                <a:lnTo>
                  <a:pt x="148292" y="213967"/>
                </a:lnTo>
                <a:lnTo>
                  <a:pt x="167151" y="177263"/>
                </a:lnTo>
                <a:lnTo>
                  <a:pt x="195908" y="148320"/>
                </a:lnTo>
                <a:lnTo>
                  <a:pt x="232374" y="129338"/>
                </a:lnTo>
                <a:lnTo>
                  <a:pt x="274361" y="122522"/>
                </a:lnTo>
                <a:lnTo>
                  <a:pt x="288965" y="123342"/>
                </a:lnTo>
                <a:lnTo>
                  <a:pt x="303102" y="125731"/>
                </a:lnTo>
                <a:lnTo>
                  <a:pt x="316697" y="129583"/>
                </a:lnTo>
                <a:lnTo>
                  <a:pt x="329674" y="134794"/>
                </a:lnTo>
                <a:lnTo>
                  <a:pt x="352991" y="90510"/>
                </a:lnTo>
                <a:lnTo>
                  <a:pt x="385687" y="53298"/>
                </a:lnTo>
                <a:lnTo>
                  <a:pt x="426210" y="24748"/>
                </a:lnTo>
                <a:lnTo>
                  <a:pt x="473005" y="6452"/>
                </a:lnTo>
                <a:lnTo>
                  <a:pt x="524520" y="0"/>
                </a:lnTo>
                <a:lnTo>
                  <a:pt x="572427" y="5555"/>
                </a:lnTo>
                <a:lnTo>
                  <a:pt x="616408" y="21380"/>
                </a:lnTo>
                <a:lnTo>
                  <a:pt x="655207" y="46213"/>
                </a:lnTo>
                <a:lnTo>
                  <a:pt x="687570" y="78791"/>
                </a:lnTo>
                <a:lnTo>
                  <a:pt x="712240" y="117854"/>
                </a:lnTo>
                <a:lnTo>
                  <a:pt x="727963" y="162139"/>
                </a:lnTo>
                <a:lnTo>
                  <a:pt x="733483" y="210385"/>
                </a:lnTo>
                <a:lnTo>
                  <a:pt x="733656" y="210385"/>
                </a:lnTo>
                <a:lnTo>
                  <a:pt x="777198" y="215422"/>
                </a:lnTo>
                <a:lnTo>
                  <a:pt x="817078" y="229772"/>
                </a:lnTo>
                <a:lnTo>
                  <a:pt x="852257" y="252288"/>
                </a:lnTo>
                <a:lnTo>
                  <a:pt x="881597" y="281825"/>
                </a:lnTo>
                <a:lnTo>
                  <a:pt x="903962" y="317240"/>
                </a:lnTo>
                <a:lnTo>
                  <a:pt x="918215" y="357386"/>
                </a:lnTo>
                <a:lnTo>
                  <a:pt x="923218" y="401120"/>
                </a:lnTo>
                <a:lnTo>
                  <a:pt x="918215" y="444860"/>
                </a:lnTo>
                <a:lnTo>
                  <a:pt x="903962" y="485012"/>
                </a:lnTo>
                <a:lnTo>
                  <a:pt x="881597" y="520430"/>
                </a:lnTo>
                <a:lnTo>
                  <a:pt x="852257" y="549970"/>
                </a:lnTo>
                <a:lnTo>
                  <a:pt x="817078" y="572487"/>
                </a:lnTo>
                <a:lnTo>
                  <a:pt x="777198" y="586836"/>
                </a:lnTo>
                <a:lnTo>
                  <a:pt x="733753" y="591874"/>
                </a:lnTo>
                <a:lnTo>
                  <a:pt x="700427" y="591874"/>
                </a:lnTo>
              </a:path>
            </a:pathLst>
          </a:custGeom>
          <a:ln w="290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43536" y="3307052"/>
            <a:ext cx="203844" cy="184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18806" y="3057670"/>
            <a:ext cx="264160" cy="265430"/>
          </a:xfrm>
          <a:custGeom>
            <a:avLst/>
            <a:gdLst/>
            <a:ahLst/>
            <a:cxnLst/>
            <a:rect l="l" t="t" r="r" b="b"/>
            <a:pathLst>
              <a:path w="264159" h="265429">
                <a:moveTo>
                  <a:pt x="263581" y="132677"/>
                </a:moveTo>
                <a:lnTo>
                  <a:pt x="256861" y="174615"/>
                </a:lnTo>
                <a:lnTo>
                  <a:pt x="238150" y="211037"/>
                </a:lnTo>
                <a:lnTo>
                  <a:pt x="209621" y="239757"/>
                </a:lnTo>
                <a:lnTo>
                  <a:pt x="173447" y="258591"/>
                </a:lnTo>
                <a:lnTo>
                  <a:pt x="131800" y="265355"/>
                </a:lnTo>
                <a:lnTo>
                  <a:pt x="90143" y="258591"/>
                </a:lnTo>
                <a:lnTo>
                  <a:pt x="53963" y="239757"/>
                </a:lnTo>
                <a:lnTo>
                  <a:pt x="25431" y="211037"/>
                </a:lnTo>
                <a:lnTo>
                  <a:pt x="6719" y="174615"/>
                </a:lnTo>
                <a:lnTo>
                  <a:pt x="0" y="132677"/>
                </a:lnTo>
                <a:lnTo>
                  <a:pt x="6719" y="90739"/>
                </a:lnTo>
                <a:lnTo>
                  <a:pt x="25431" y="54317"/>
                </a:lnTo>
                <a:lnTo>
                  <a:pt x="53963" y="25597"/>
                </a:lnTo>
                <a:lnTo>
                  <a:pt x="90143" y="6763"/>
                </a:lnTo>
                <a:lnTo>
                  <a:pt x="131800" y="0"/>
                </a:lnTo>
                <a:lnTo>
                  <a:pt x="173447" y="6763"/>
                </a:lnTo>
                <a:lnTo>
                  <a:pt x="209621" y="25597"/>
                </a:lnTo>
                <a:lnTo>
                  <a:pt x="238150" y="54317"/>
                </a:lnTo>
                <a:lnTo>
                  <a:pt x="256861" y="90739"/>
                </a:lnTo>
                <a:lnTo>
                  <a:pt x="263581" y="132677"/>
                </a:lnTo>
                <a:close/>
              </a:path>
            </a:pathLst>
          </a:custGeom>
          <a:ln w="2500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6836" y="3005360"/>
            <a:ext cx="367665" cy="370205"/>
          </a:xfrm>
          <a:custGeom>
            <a:avLst/>
            <a:gdLst/>
            <a:ahLst/>
            <a:cxnLst/>
            <a:rect l="l" t="t" r="r" b="b"/>
            <a:pathLst>
              <a:path w="367665" h="370204">
                <a:moveTo>
                  <a:pt x="367513" y="184987"/>
                </a:moveTo>
                <a:lnTo>
                  <a:pt x="360948" y="234168"/>
                </a:lnTo>
                <a:lnTo>
                  <a:pt x="342424" y="278362"/>
                </a:lnTo>
                <a:lnTo>
                  <a:pt x="313690" y="315805"/>
                </a:lnTo>
                <a:lnTo>
                  <a:pt x="276500" y="344734"/>
                </a:lnTo>
                <a:lnTo>
                  <a:pt x="232605" y="363385"/>
                </a:lnTo>
                <a:lnTo>
                  <a:pt x="183756" y="369994"/>
                </a:lnTo>
                <a:lnTo>
                  <a:pt x="134907" y="363385"/>
                </a:lnTo>
                <a:lnTo>
                  <a:pt x="91012" y="344734"/>
                </a:lnTo>
                <a:lnTo>
                  <a:pt x="53822" y="315805"/>
                </a:lnTo>
                <a:lnTo>
                  <a:pt x="25088" y="278362"/>
                </a:lnTo>
                <a:lnTo>
                  <a:pt x="6564" y="234168"/>
                </a:lnTo>
                <a:lnTo>
                  <a:pt x="0" y="184987"/>
                </a:lnTo>
                <a:lnTo>
                  <a:pt x="6564" y="135807"/>
                </a:lnTo>
                <a:lnTo>
                  <a:pt x="25088" y="91617"/>
                </a:lnTo>
                <a:lnTo>
                  <a:pt x="53822" y="54178"/>
                </a:lnTo>
                <a:lnTo>
                  <a:pt x="91012" y="25254"/>
                </a:lnTo>
                <a:lnTo>
                  <a:pt x="134907" y="6607"/>
                </a:lnTo>
                <a:lnTo>
                  <a:pt x="183756" y="0"/>
                </a:lnTo>
                <a:lnTo>
                  <a:pt x="232605" y="6607"/>
                </a:lnTo>
                <a:lnTo>
                  <a:pt x="276500" y="25254"/>
                </a:lnTo>
                <a:lnTo>
                  <a:pt x="313690" y="54178"/>
                </a:lnTo>
                <a:lnTo>
                  <a:pt x="342424" y="91617"/>
                </a:lnTo>
                <a:lnTo>
                  <a:pt x="360948" y="135807"/>
                </a:lnTo>
                <a:lnTo>
                  <a:pt x="367513" y="184987"/>
                </a:lnTo>
                <a:close/>
              </a:path>
            </a:pathLst>
          </a:custGeom>
          <a:ln w="2569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41080" y="2115311"/>
            <a:ext cx="1941576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24543" y="2444495"/>
            <a:ext cx="1941576" cy="987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92768" y="2935223"/>
            <a:ext cx="1941576" cy="987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51264" y="3249167"/>
            <a:ext cx="2459735" cy="13472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89721" y="2286706"/>
            <a:ext cx="0" cy="1899920"/>
          </a:xfrm>
          <a:custGeom>
            <a:avLst/>
            <a:gdLst/>
            <a:ahLst/>
            <a:cxnLst/>
            <a:rect l="l" t="t" r="r" b="b"/>
            <a:pathLst>
              <a:path h="1899920">
                <a:moveTo>
                  <a:pt x="0" y="0"/>
                </a:moveTo>
                <a:lnTo>
                  <a:pt x="1" y="1899481"/>
                </a:lnTo>
              </a:path>
            </a:pathLst>
          </a:custGeom>
          <a:ln w="1270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04223" y="2286706"/>
            <a:ext cx="0" cy="1899920"/>
          </a:xfrm>
          <a:custGeom>
            <a:avLst/>
            <a:gdLst/>
            <a:ahLst/>
            <a:cxnLst/>
            <a:rect l="l" t="t" r="r" b="b"/>
            <a:pathLst>
              <a:path h="1899920">
                <a:moveTo>
                  <a:pt x="0" y="0"/>
                </a:moveTo>
                <a:lnTo>
                  <a:pt x="1" y="1899481"/>
                </a:lnTo>
              </a:path>
            </a:pathLst>
          </a:custGeom>
          <a:ln w="1270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385820" y="556259"/>
            <a:ext cx="74212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DISCOVERING DASHBOARDS </a:t>
            </a:r>
            <a:r>
              <a:rPr spc="-5" dirty="0"/>
              <a:t>WITH</a:t>
            </a:r>
            <a:r>
              <a:rPr spc="10" dirty="0"/>
              <a:t> </a:t>
            </a:r>
            <a:r>
              <a:rPr spc="-15" dirty="0"/>
              <a:t>SHODAN</a:t>
            </a:r>
          </a:p>
        </p:txBody>
      </p:sp>
      <p:sp>
        <p:nvSpPr>
          <p:cNvPr id="13" name="object 13"/>
          <p:cNvSpPr/>
          <p:nvPr/>
        </p:nvSpPr>
        <p:spPr>
          <a:xfrm>
            <a:off x="1359408" y="2831592"/>
            <a:ext cx="2048255" cy="609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88991" y="2667000"/>
            <a:ext cx="947927" cy="9479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18047" y="1679448"/>
            <a:ext cx="5952744" cy="3678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1375" y="1264919"/>
            <a:ext cx="4922520" cy="2502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1959" y="4038600"/>
            <a:ext cx="4821936" cy="2636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79526" y="2075935"/>
            <a:ext cx="2421923" cy="1482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79525" y="2075935"/>
            <a:ext cx="2422525" cy="148590"/>
          </a:xfrm>
          <a:custGeom>
            <a:avLst/>
            <a:gdLst/>
            <a:ahLst/>
            <a:cxnLst/>
            <a:rect l="l" t="t" r="r" b="b"/>
            <a:pathLst>
              <a:path w="2422525" h="148589">
                <a:moveTo>
                  <a:pt x="0" y="24714"/>
                </a:moveTo>
                <a:lnTo>
                  <a:pt x="1942" y="15094"/>
                </a:lnTo>
                <a:lnTo>
                  <a:pt x="7238" y="7238"/>
                </a:lnTo>
                <a:lnTo>
                  <a:pt x="15094" y="1942"/>
                </a:lnTo>
                <a:lnTo>
                  <a:pt x="24714" y="0"/>
                </a:lnTo>
                <a:lnTo>
                  <a:pt x="2397209" y="0"/>
                </a:lnTo>
                <a:lnTo>
                  <a:pt x="2406829" y="1942"/>
                </a:lnTo>
                <a:lnTo>
                  <a:pt x="2414685" y="7238"/>
                </a:lnTo>
                <a:lnTo>
                  <a:pt x="2419981" y="15094"/>
                </a:lnTo>
                <a:lnTo>
                  <a:pt x="2421924" y="24714"/>
                </a:lnTo>
                <a:lnTo>
                  <a:pt x="2421924" y="123566"/>
                </a:lnTo>
                <a:lnTo>
                  <a:pt x="2419981" y="133186"/>
                </a:lnTo>
                <a:lnTo>
                  <a:pt x="2414685" y="141042"/>
                </a:lnTo>
                <a:lnTo>
                  <a:pt x="2406829" y="146338"/>
                </a:lnTo>
                <a:lnTo>
                  <a:pt x="2397209" y="148281"/>
                </a:lnTo>
                <a:lnTo>
                  <a:pt x="24714" y="148281"/>
                </a:lnTo>
                <a:lnTo>
                  <a:pt x="15094" y="146338"/>
                </a:lnTo>
                <a:lnTo>
                  <a:pt x="7238" y="141042"/>
                </a:lnTo>
                <a:lnTo>
                  <a:pt x="1942" y="133186"/>
                </a:lnTo>
                <a:lnTo>
                  <a:pt x="0" y="123566"/>
                </a:lnTo>
                <a:lnTo>
                  <a:pt x="0" y="24714"/>
                </a:lnTo>
                <a:close/>
              </a:path>
            </a:pathLst>
          </a:custGeom>
          <a:ln w="12700">
            <a:solidFill>
              <a:srgbClr val="3197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00431" y="4514335"/>
            <a:ext cx="642552" cy="1482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00431" y="4514335"/>
            <a:ext cx="642620" cy="148590"/>
          </a:xfrm>
          <a:custGeom>
            <a:avLst/>
            <a:gdLst/>
            <a:ahLst/>
            <a:cxnLst/>
            <a:rect l="l" t="t" r="r" b="b"/>
            <a:pathLst>
              <a:path w="642619" h="148589">
                <a:moveTo>
                  <a:pt x="0" y="24714"/>
                </a:moveTo>
                <a:lnTo>
                  <a:pt x="1942" y="15094"/>
                </a:lnTo>
                <a:lnTo>
                  <a:pt x="7238" y="7238"/>
                </a:lnTo>
                <a:lnTo>
                  <a:pt x="15094" y="1942"/>
                </a:lnTo>
                <a:lnTo>
                  <a:pt x="24714" y="0"/>
                </a:lnTo>
                <a:lnTo>
                  <a:pt x="617837" y="0"/>
                </a:lnTo>
                <a:lnTo>
                  <a:pt x="627457" y="1942"/>
                </a:lnTo>
                <a:lnTo>
                  <a:pt x="635313" y="7238"/>
                </a:lnTo>
                <a:lnTo>
                  <a:pt x="640609" y="15094"/>
                </a:lnTo>
                <a:lnTo>
                  <a:pt x="642552" y="24714"/>
                </a:lnTo>
                <a:lnTo>
                  <a:pt x="642552" y="123566"/>
                </a:lnTo>
                <a:lnTo>
                  <a:pt x="640609" y="133186"/>
                </a:lnTo>
                <a:lnTo>
                  <a:pt x="635313" y="141042"/>
                </a:lnTo>
                <a:lnTo>
                  <a:pt x="627457" y="146338"/>
                </a:lnTo>
                <a:lnTo>
                  <a:pt x="617837" y="148281"/>
                </a:lnTo>
                <a:lnTo>
                  <a:pt x="24714" y="148281"/>
                </a:lnTo>
                <a:lnTo>
                  <a:pt x="15094" y="146338"/>
                </a:lnTo>
                <a:lnTo>
                  <a:pt x="7238" y="141042"/>
                </a:lnTo>
                <a:lnTo>
                  <a:pt x="1942" y="133186"/>
                </a:lnTo>
                <a:lnTo>
                  <a:pt x="0" y="123566"/>
                </a:lnTo>
                <a:lnTo>
                  <a:pt x="0" y="24714"/>
                </a:lnTo>
                <a:close/>
              </a:path>
            </a:pathLst>
          </a:custGeom>
          <a:ln w="12700">
            <a:solidFill>
              <a:srgbClr val="3197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EXPOSED</a:t>
            </a:r>
            <a:r>
              <a:rPr spc="-75" dirty="0"/>
              <a:t> </a:t>
            </a:r>
            <a:r>
              <a:rPr spc="-15" dirty="0"/>
              <a:t>DASHBOARDS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733</Words>
  <Application>Microsoft Office PowerPoint</Application>
  <PresentationFormat>Widescreen</PresentationFormat>
  <Paragraphs>142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Times New Roman</vt:lpstr>
      <vt:lpstr>Office Theme</vt:lpstr>
      <vt:lpstr>Practical Guide to  Securing Kubernets(K8’s)</vt:lpstr>
      <vt:lpstr>PowerPoint Presentation</vt:lpstr>
      <vt:lpstr>PowerPoint Presentation</vt:lpstr>
      <vt:lpstr>THREATS &amp; RISKS FOR CLOUD WORKLOADS</vt:lpstr>
      <vt:lpstr>MAJOR THRE AT VECTORS</vt:lpstr>
      <vt:lpstr>EXPOSED DASHBOARDS</vt:lpstr>
      <vt:lpstr>EXPOSED DASHBOARDS</vt:lpstr>
      <vt:lpstr>DISCOVERING DASHBOARDS WITH SHODAN</vt:lpstr>
      <vt:lpstr>EXPOSED DASHBOARDS</vt:lpstr>
      <vt:lpstr>EXPOSED DASHBOARDS</vt:lpstr>
      <vt:lpstr>EXPOSED DASHBOARDS</vt:lpstr>
      <vt:lpstr>EXPOSED DASHBOARDS</vt:lpstr>
      <vt:lpstr>EXPOSED KUBELET</vt:lpstr>
      <vt:lpstr>EXEC ON RUNNING CONTAINER THROUGH KUBELET</vt:lpstr>
      <vt:lpstr>REPLAYING KUBELET CREDENTIALS</vt:lpstr>
      <vt:lpstr>EXPOSED etcd</vt:lpstr>
      <vt:lpstr>EXPOSED etcd DEMO</vt:lpstr>
      <vt:lpstr>THREATS FROM WITHIN THE CLUSTER</vt:lpstr>
      <vt:lpstr>LATERAL MOVEMENT: NODES</vt:lpstr>
      <vt:lpstr>LATERAL MOVEMENT: CLUSTER</vt:lpstr>
      <vt:lpstr>Image Scanning</vt:lpstr>
      <vt:lpstr>IMAGE SCANNING</vt:lpstr>
      <vt:lpstr>ROLE BASED ACCESS CONTROL</vt:lpstr>
      <vt:lpstr>SECURITY BOUNDARIES</vt:lpstr>
      <vt:lpstr>UPGRADE!</vt:lpstr>
      <vt:lpstr>POD SECURITY POLICIES</vt:lpstr>
      <vt:lpstr>NODE SECURITY HARDENNING</vt:lpstr>
      <vt:lpstr>AUDIT LOGGING</vt:lpstr>
      <vt:lpstr>  RT COMPLIANCE / CONFIG</vt:lpstr>
      <vt:lpstr>HOST LOGGING / HIDS / EDR</vt:lpstr>
      <vt:lpstr>  SECURITY SAAVY DEV :  DEV SAAVY SECURITY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Guide to  Securing Kubernets(K8’s)</dc:title>
  <cp:lastModifiedBy>Krishna Murthy P</cp:lastModifiedBy>
  <cp:revision>2</cp:revision>
  <dcterms:created xsi:type="dcterms:W3CDTF">2021-01-22T00:55:54Z</dcterms:created>
  <dcterms:modified xsi:type="dcterms:W3CDTF">2021-01-22T01:17:17Z</dcterms:modified>
</cp:coreProperties>
</file>